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7" r:id="rId2"/>
    <p:sldId id="256" r:id="rId3"/>
    <p:sldId id="258" r:id="rId4"/>
    <p:sldId id="259" r:id="rId5"/>
    <p:sldId id="265" r:id="rId6"/>
    <p:sldId id="261" r:id="rId7"/>
    <p:sldId id="264" r:id="rId8"/>
    <p:sldId id="266" r:id="rId9"/>
    <p:sldId id="263" r:id="rId10"/>
    <p:sldId id="267" r:id="rId11"/>
    <p:sldId id="268" r:id="rId12"/>
    <p:sldId id="269"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BF5A2C-2FE6-469B-9DDB-7C1BEC821833}" v="37" dt="2023-12-01T01:50:45.6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egneshwar Rao Ginjupalli" userId="6bc5bc4fb4b41c73" providerId="LiveId" clId="{52BF5A2C-2FE6-469B-9DDB-7C1BEC821833}"/>
    <pc:docChg chg="undo custSel addSld delSld modSld sldOrd">
      <pc:chgData name="Yegneshwar Rao Ginjupalli" userId="6bc5bc4fb4b41c73" providerId="LiveId" clId="{52BF5A2C-2FE6-469B-9DDB-7C1BEC821833}" dt="2023-12-01T01:56:17.917" v="3748" actId="47"/>
      <pc:docMkLst>
        <pc:docMk/>
      </pc:docMkLst>
      <pc:sldChg chg="addSp delSp modSp new mod modMedia setBg">
        <pc:chgData name="Yegneshwar Rao Ginjupalli" userId="6bc5bc4fb4b41c73" providerId="LiveId" clId="{52BF5A2C-2FE6-469B-9DDB-7C1BEC821833}" dt="2023-11-03T03:01:44.874" v="174" actId="207"/>
        <pc:sldMkLst>
          <pc:docMk/>
          <pc:sldMk cId="3800468470" sldId="256"/>
        </pc:sldMkLst>
        <pc:spChg chg="mod">
          <ac:chgData name="Yegneshwar Rao Ginjupalli" userId="6bc5bc4fb4b41c73" providerId="LiveId" clId="{52BF5A2C-2FE6-469B-9DDB-7C1BEC821833}" dt="2023-11-03T02:59:55.940" v="168" actId="14861"/>
          <ac:spMkLst>
            <pc:docMk/>
            <pc:sldMk cId="3800468470" sldId="256"/>
            <ac:spMk id="2" creationId="{6B85E2D2-A729-1F89-FBAB-659C99F1D5DB}"/>
          </ac:spMkLst>
        </pc:spChg>
        <pc:spChg chg="mod">
          <ac:chgData name="Yegneshwar Rao Ginjupalli" userId="6bc5bc4fb4b41c73" providerId="LiveId" clId="{52BF5A2C-2FE6-469B-9DDB-7C1BEC821833}" dt="2023-11-03T03:01:44.874" v="174" actId="207"/>
          <ac:spMkLst>
            <pc:docMk/>
            <pc:sldMk cId="3800468470" sldId="256"/>
            <ac:spMk id="3" creationId="{39B24B5D-9084-DF44-1715-D856885F7F9C}"/>
          </ac:spMkLst>
        </pc:spChg>
        <pc:spChg chg="add del mod">
          <ac:chgData name="Yegneshwar Rao Ginjupalli" userId="6bc5bc4fb4b41c73" providerId="LiveId" clId="{52BF5A2C-2FE6-469B-9DDB-7C1BEC821833}" dt="2023-11-03T02:59:34.350" v="167" actId="33987"/>
          <ac:spMkLst>
            <pc:docMk/>
            <pc:sldMk cId="3800468470" sldId="256"/>
            <ac:spMk id="4" creationId="{9AA70ADD-979A-449F-1E74-7E8DD65D934B}"/>
          </ac:spMkLst>
        </pc:spChg>
        <pc:spChg chg="add">
          <ac:chgData name="Yegneshwar Rao Ginjupalli" userId="6bc5bc4fb4b41c73" providerId="LiveId" clId="{52BF5A2C-2FE6-469B-9DDB-7C1BEC821833}" dt="2023-11-03T02:53:45.564" v="40" actId="26606"/>
          <ac:spMkLst>
            <pc:docMk/>
            <pc:sldMk cId="3800468470" sldId="256"/>
            <ac:spMk id="9" creationId="{892943C2-D6C0-8B6D-C70C-0283EFBF6418}"/>
          </ac:spMkLst>
        </pc:spChg>
        <pc:spChg chg="add del">
          <ac:chgData name="Yegneshwar Rao Ginjupalli" userId="6bc5bc4fb4b41c73" providerId="LiveId" clId="{52BF5A2C-2FE6-469B-9DDB-7C1BEC821833}" dt="2023-11-03T02:53:45.467" v="39" actId="26606"/>
          <ac:spMkLst>
            <pc:docMk/>
            <pc:sldMk cId="3800468470" sldId="256"/>
            <ac:spMk id="10" creationId="{A3363022-C969-41E9-8EB2-E4C94908C1FA}"/>
          </ac:spMkLst>
        </pc:spChg>
        <pc:spChg chg="add del">
          <ac:chgData name="Yegneshwar Rao Ginjupalli" userId="6bc5bc4fb4b41c73" providerId="LiveId" clId="{52BF5A2C-2FE6-469B-9DDB-7C1BEC821833}" dt="2023-11-03T02:53:45.467" v="39" actId="26606"/>
          <ac:spMkLst>
            <pc:docMk/>
            <pc:sldMk cId="3800468470" sldId="256"/>
            <ac:spMk id="12" creationId="{8D1AD6B3-BE88-4CEB-BA17-790657CC4729}"/>
          </ac:spMkLst>
        </pc:spChg>
        <pc:grpChg chg="add del">
          <ac:chgData name="Yegneshwar Rao Ginjupalli" userId="6bc5bc4fb4b41c73" providerId="LiveId" clId="{52BF5A2C-2FE6-469B-9DDB-7C1BEC821833}" dt="2023-11-03T02:53:45.467" v="39" actId="26606"/>
          <ac:grpSpMkLst>
            <pc:docMk/>
            <pc:sldMk cId="3800468470" sldId="256"/>
            <ac:grpSpMk id="14" creationId="{89D1390B-7E13-4B4F-9CB2-391063412E54}"/>
          </ac:grpSpMkLst>
        </pc:grpChg>
        <pc:picChg chg="add mod">
          <ac:chgData name="Yegneshwar Rao Ginjupalli" userId="6bc5bc4fb4b41c73" providerId="LiveId" clId="{52BF5A2C-2FE6-469B-9DDB-7C1BEC821833}" dt="2023-11-03T02:55:13.079" v="58" actId="1076"/>
          <ac:picMkLst>
            <pc:docMk/>
            <pc:sldMk cId="3800468470" sldId="256"/>
            <ac:picMk id="5" creationId="{81DC292D-273B-8F13-DCCD-67D8D7479C0E}"/>
          </ac:picMkLst>
        </pc:picChg>
        <pc:picChg chg="add del">
          <ac:chgData name="Yegneshwar Rao Ginjupalli" userId="6bc5bc4fb4b41c73" providerId="LiveId" clId="{52BF5A2C-2FE6-469B-9DDB-7C1BEC821833}" dt="2023-11-03T02:53:45.467" v="39" actId="26606"/>
          <ac:picMkLst>
            <pc:docMk/>
            <pc:sldMk cId="3800468470" sldId="256"/>
            <ac:picMk id="7" creationId="{7D54E27F-D34E-4430-BA07-278BE2931935}"/>
          </ac:picMkLst>
        </pc:picChg>
      </pc:sldChg>
      <pc:sldChg chg="modSp new mod ord">
        <pc:chgData name="Yegneshwar Rao Ginjupalli" userId="6bc5bc4fb4b41c73" providerId="LiveId" clId="{52BF5A2C-2FE6-469B-9DDB-7C1BEC821833}" dt="2023-11-03T03:05:15.578" v="323" actId="27636"/>
        <pc:sldMkLst>
          <pc:docMk/>
          <pc:sldMk cId="1592086469" sldId="257"/>
        </pc:sldMkLst>
        <pc:spChg chg="mod">
          <ac:chgData name="Yegneshwar Rao Ginjupalli" userId="6bc5bc4fb4b41c73" providerId="LiveId" clId="{52BF5A2C-2FE6-469B-9DDB-7C1BEC821833}" dt="2023-11-03T03:04:21.140" v="223" actId="1076"/>
          <ac:spMkLst>
            <pc:docMk/>
            <pc:sldMk cId="1592086469" sldId="257"/>
            <ac:spMk id="2" creationId="{CB1DAF88-47A6-B2E2-2103-7AA3DBFAA8ED}"/>
          </ac:spMkLst>
        </pc:spChg>
        <pc:spChg chg="mod">
          <ac:chgData name="Yegneshwar Rao Ginjupalli" userId="6bc5bc4fb4b41c73" providerId="LiveId" clId="{52BF5A2C-2FE6-469B-9DDB-7C1BEC821833}" dt="2023-11-03T03:05:15.578" v="323" actId="27636"/>
          <ac:spMkLst>
            <pc:docMk/>
            <pc:sldMk cId="1592086469" sldId="257"/>
            <ac:spMk id="3" creationId="{B36F25D2-6D85-DDC3-0A52-29AD9BD494C0}"/>
          </ac:spMkLst>
        </pc:spChg>
      </pc:sldChg>
      <pc:sldChg chg="modSp new mod">
        <pc:chgData name="Yegneshwar Rao Ginjupalli" userId="6bc5bc4fb4b41c73" providerId="LiveId" clId="{52BF5A2C-2FE6-469B-9DDB-7C1BEC821833}" dt="2023-11-03T03:13:39.277" v="350" actId="20577"/>
        <pc:sldMkLst>
          <pc:docMk/>
          <pc:sldMk cId="2349036758" sldId="258"/>
        </pc:sldMkLst>
        <pc:spChg chg="mod">
          <ac:chgData name="Yegneshwar Rao Ginjupalli" userId="6bc5bc4fb4b41c73" providerId="LiveId" clId="{52BF5A2C-2FE6-469B-9DDB-7C1BEC821833}" dt="2023-11-03T03:05:35.837" v="344" actId="20577"/>
          <ac:spMkLst>
            <pc:docMk/>
            <pc:sldMk cId="2349036758" sldId="258"/>
            <ac:spMk id="2" creationId="{B52DEB40-7300-6B1D-45C4-D3464CFA89B7}"/>
          </ac:spMkLst>
        </pc:spChg>
        <pc:spChg chg="mod">
          <ac:chgData name="Yegneshwar Rao Ginjupalli" userId="6bc5bc4fb4b41c73" providerId="LiveId" clId="{52BF5A2C-2FE6-469B-9DDB-7C1BEC821833}" dt="2023-11-03T03:13:39.277" v="350" actId="20577"/>
          <ac:spMkLst>
            <pc:docMk/>
            <pc:sldMk cId="2349036758" sldId="258"/>
            <ac:spMk id="3" creationId="{D5C70D7A-8EA2-D347-2692-CEEDC683C620}"/>
          </ac:spMkLst>
        </pc:spChg>
      </pc:sldChg>
      <pc:sldChg chg="modSp new mod">
        <pc:chgData name="Yegneshwar Rao Ginjupalli" userId="6bc5bc4fb4b41c73" providerId="LiveId" clId="{52BF5A2C-2FE6-469B-9DDB-7C1BEC821833}" dt="2023-11-03T03:16:42.070" v="375"/>
        <pc:sldMkLst>
          <pc:docMk/>
          <pc:sldMk cId="3544308149" sldId="259"/>
        </pc:sldMkLst>
        <pc:spChg chg="mod">
          <ac:chgData name="Yegneshwar Rao Ginjupalli" userId="6bc5bc4fb4b41c73" providerId="LiveId" clId="{52BF5A2C-2FE6-469B-9DDB-7C1BEC821833}" dt="2023-11-03T03:13:51.892" v="374" actId="20577"/>
          <ac:spMkLst>
            <pc:docMk/>
            <pc:sldMk cId="3544308149" sldId="259"/>
            <ac:spMk id="2" creationId="{2A26E8FB-1F52-0D93-C4E3-B2D430A560BD}"/>
          </ac:spMkLst>
        </pc:spChg>
        <pc:spChg chg="mod">
          <ac:chgData name="Yegneshwar Rao Ginjupalli" userId="6bc5bc4fb4b41c73" providerId="LiveId" clId="{52BF5A2C-2FE6-469B-9DDB-7C1BEC821833}" dt="2023-11-03T03:16:42.070" v="375"/>
          <ac:spMkLst>
            <pc:docMk/>
            <pc:sldMk cId="3544308149" sldId="259"/>
            <ac:spMk id="3" creationId="{F6F4CB9F-0F87-2CEF-64D7-25DB5275041F}"/>
          </ac:spMkLst>
        </pc:spChg>
      </pc:sldChg>
      <pc:sldChg chg="addSp modSp new add del mod setBg modShow">
        <pc:chgData name="Yegneshwar Rao Ginjupalli" userId="6bc5bc4fb4b41c73" providerId="LiveId" clId="{52BF5A2C-2FE6-469B-9DDB-7C1BEC821833}" dt="2023-12-01T01:56:17.917" v="3748" actId="47"/>
        <pc:sldMkLst>
          <pc:docMk/>
          <pc:sldMk cId="384346704" sldId="260"/>
        </pc:sldMkLst>
        <pc:spChg chg="mod">
          <ac:chgData name="Yegneshwar Rao Ginjupalli" userId="6bc5bc4fb4b41c73" providerId="LiveId" clId="{52BF5A2C-2FE6-469B-9DDB-7C1BEC821833}" dt="2023-12-01T00:01:24.953" v="724" actId="26606"/>
          <ac:spMkLst>
            <pc:docMk/>
            <pc:sldMk cId="384346704" sldId="260"/>
            <ac:spMk id="2" creationId="{9C13A86B-12FE-A4CF-806F-C0A773913921}"/>
          </ac:spMkLst>
        </pc:spChg>
        <pc:spChg chg="mod">
          <ac:chgData name="Yegneshwar Rao Ginjupalli" userId="6bc5bc4fb4b41c73" providerId="LiveId" clId="{52BF5A2C-2FE6-469B-9DDB-7C1BEC821833}" dt="2023-12-01T00:01:32.472" v="726" actId="403"/>
          <ac:spMkLst>
            <pc:docMk/>
            <pc:sldMk cId="384346704" sldId="260"/>
            <ac:spMk id="3" creationId="{8B67A453-0DA6-16FD-58AF-D503406AD37D}"/>
          </ac:spMkLst>
        </pc:spChg>
        <pc:spChg chg="add">
          <ac:chgData name="Yegneshwar Rao Ginjupalli" userId="6bc5bc4fb4b41c73" providerId="LiveId" clId="{52BF5A2C-2FE6-469B-9DDB-7C1BEC821833}" dt="2023-12-01T00:01:24.953" v="724" actId="26606"/>
          <ac:spMkLst>
            <pc:docMk/>
            <pc:sldMk cId="384346704" sldId="260"/>
            <ac:spMk id="10" creationId="{245A9F99-D9B1-4094-A2E2-B90AC1DB7B9C}"/>
          </ac:spMkLst>
        </pc:spChg>
        <pc:spChg chg="add">
          <ac:chgData name="Yegneshwar Rao Ginjupalli" userId="6bc5bc4fb4b41c73" providerId="LiveId" clId="{52BF5A2C-2FE6-469B-9DDB-7C1BEC821833}" dt="2023-12-01T00:01:24.953" v="724" actId="26606"/>
          <ac:spMkLst>
            <pc:docMk/>
            <pc:sldMk cId="384346704" sldId="260"/>
            <ac:spMk id="12" creationId="{B7FAF607-473A-4A43-A23D-BBFF5C4117BB}"/>
          </ac:spMkLst>
        </pc:spChg>
        <pc:grpChg chg="add">
          <ac:chgData name="Yegneshwar Rao Ginjupalli" userId="6bc5bc4fb4b41c73" providerId="LiveId" clId="{52BF5A2C-2FE6-469B-9DDB-7C1BEC821833}" dt="2023-12-01T00:01:24.953" v="724" actId="26606"/>
          <ac:grpSpMkLst>
            <pc:docMk/>
            <pc:sldMk cId="384346704" sldId="260"/>
            <ac:grpSpMk id="14" creationId="{C5F6476F-D303-44D3-B30F-1BA348F0F64A}"/>
          </ac:grpSpMkLst>
        </pc:grpChg>
        <pc:picChg chg="add">
          <ac:chgData name="Yegneshwar Rao Ginjupalli" userId="6bc5bc4fb4b41c73" providerId="LiveId" clId="{52BF5A2C-2FE6-469B-9DDB-7C1BEC821833}" dt="2023-12-01T00:01:24.953" v="724" actId="26606"/>
          <ac:picMkLst>
            <pc:docMk/>
            <pc:sldMk cId="384346704" sldId="260"/>
            <ac:picMk id="7" creationId="{3C7B2223-236A-1372-4218-A597658E02B2}"/>
          </ac:picMkLst>
        </pc:picChg>
      </pc:sldChg>
      <pc:sldChg chg="modSp new mod">
        <pc:chgData name="Yegneshwar Rao Ginjupalli" userId="6bc5bc4fb4b41c73" providerId="LiveId" clId="{52BF5A2C-2FE6-469B-9DDB-7C1BEC821833}" dt="2023-12-01T00:02:10.006" v="729" actId="5793"/>
        <pc:sldMkLst>
          <pc:docMk/>
          <pc:sldMk cId="3697181217" sldId="261"/>
        </pc:sldMkLst>
        <pc:spChg chg="mod">
          <ac:chgData name="Yegneshwar Rao Ginjupalli" userId="6bc5bc4fb4b41c73" providerId="LiveId" clId="{52BF5A2C-2FE6-469B-9DDB-7C1BEC821833}" dt="2023-12-01T00:01:52.754" v="727"/>
          <ac:spMkLst>
            <pc:docMk/>
            <pc:sldMk cId="3697181217" sldId="261"/>
            <ac:spMk id="2" creationId="{6941541D-9B3D-F91A-C186-AF4132D7686F}"/>
          </ac:spMkLst>
        </pc:spChg>
        <pc:spChg chg="mod">
          <ac:chgData name="Yegneshwar Rao Ginjupalli" userId="6bc5bc4fb4b41c73" providerId="LiveId" clId="{52BF5A2C-2FE6-469B-9DDB-7C1BEC821833}" dt="2023-12-01T00:02:10.006" v="729" actId="5793"/>
          <ac:spMkLst>
            <pc:docMk/>
            <pc:sldMk cId="3697181217" sldId="261"/>
            <ac:spMk id="3" creationId="{67F794D6-AA12-9E08-1B4E-C6A40F985C0E}"/>
          </ac:spMkLst>
        </pc:spChg>
      </pc:sldChg>
      <pc:sldChg chg="addSp delSp modSp new del mod">
        <pc:chgData name="Yegneshwar Rao Ginjupalli" userId="6bc5bc4fb4b41c73" providerId="LiveId" clId="{52BF5A2C-2FE6-469B-9DDB-7C1BEC821833}" dt="2023-12-01T00:14:13.510" v="788" actId="2696"/>
        <pc:sldMkLst>
          <pc:docMk/>
          <pc:sldMk cId="49316715" sldId="262"/>
        </pc:sldMkLst>
        <pc:spChg chg="mod">
          <ac:chgData name="Yegneshwar Rao Ginjupalli" userId="6bc5bc4fb4b41c73" providerId="LiveId" clId="{52BF5A2C-2FE6-469B-9DDB-7C1BEC821833}" dt="2023-12-01T00:03:57.268" v="734" actId="404"/>
          <ac:spMkLst>
            <pc:docMk/>
            <pc:sldMk cId="49316715" sldId="262"/>
            <ac:spMk id="2" creationId="{62DE7105-54DF-D0AB-368A-5F3B7E911C0A}"/>
          </ac:spMkLst>
        </pc:spChg>
        <pc:spChg chg="del">
          <ac:chgData name="Yegneshwar Rao Ginjupalli" userId="6bc5bc4fb4b41c73" providerId="LiveId" clId="{52BF5A2C-2FE6-469B-9DDB-7C1BEC821833}" dt="2023-11-03T03:24:25.383" v="603"/>
          <ac:spMkLst>
            <pc:docMk/>
            <pc:sldMk cId="49316715" sldId="262"/>
            <ac:spMk id="3" creationId="{251D2F76-A48B-B3D2-0784-960FE2BA574F}"/>
          </ac:spMkLst>
        </pc:spChg>
        <pc:graphicFrameChg chg="add mod">
          <ac:chgData name="Yegneshwar Rao Ginjupalli" userId="6bc5bc4fb4b41c73" providerId="LiveId" clId="{52BF5A2C-2FE6-469B-9DDB-7C1BEC821833}" dt="2023-12-01T00:07:33.254" v="745"/>
          <ac:graphicFrameMkLst>
            <pc:docMk/>
            <pc:sldMk cId="49316715" sldId="262"/>
            <ac:graphicFrameMk id="4" creationId="{B29EAFD0-084E-082B-0136-F7A461B795CA}"/>
          </ac:graphicFrameMkLst>
        </pc:graphicFrameChg>
      </pc:sldChg>
      <pc:sldChg chg="addSp delSp modSp new mod setBg">
        <pc:chgData name="Yegneshwar Rao Ginjupalli" userId="6bc5bc4fb4b41c73" providerId="LiveId" clId="{52BF5A2C-2FE6-469B-9DDB-7C1BEC821833}" dt="2023-12-01T01:04:45.220" v="2306" actId="122"/>
        <pc:sldMkLst>
          <pc:docMk/>
          <pc:sldMk cId="946023252" sldId="263"/>
        </pc:sldMkLst>
        <pc:spChg chg="add del mod">
          <ac:chgData name="Yegneshwar Rao Ginjupalli" userId="6bc5bc4fb4b41c73" providerId="LiveId" clId="{52BF5A2C-2FE6-469B-9DDB-7C1BEC821833}" dt="2023-12-01T01:04:45.220" v="2306" actId="122"/>
          <ac:spMkLst>
            <pc:docMk/>
            <pc:sldMk cId="946023252" sldId="263"/>
            <ac:spMk id="2" creationId="{0BA1EE7F-EE63-E7B5-3546-969174D8773A}"/>
          </ac:spMkLst>
        </pc:spChg>
        <pc:spChg chg="mod">
          <ac:chgData name="Yegneshwar Rao Ginjupalli" userId="6bc5bc4fb4b41c73" providerId="LiveId" clId="{52BF5A2C-2FE6-469B-9DDB-7C1BEC821833}" dt="2023-12-01T01:04:30.199" v="2285" actId="26606"/>
          <ac:spMkLst>
            <pc:docMk/>
            <pc:sldMk cId="946023252" sldId="263"/>
            <ac:spMk id="3" creationId="{2FC5848C-0808-B62B-7B85-90E4B0C8D8CE}"/>
          </ac:spMkLst>
        </pc:spChg>
        <pc:spChg chg="add mod">
          <ac:chgData name="Yegneshwar Rao Ginjupalli" userId="6bc5bc4fb4b41c73" providerId="LiveId" clId="{52BF5A2C-2FE6-469B-9DDB-7C1BEC821833}" dt="2023-12-01T01:04:30.199" v="2285" actId="26606"/>
          <ac:spMkLst>
            <pc:docMk/>
            <pc:sldMk cId="946023252" sldId="263"/>
            <ac:spMk id="5" creationId="{B07B67AC-598A-6658-30E5-36388583CCF8}"/>
          </ac:spMkLst>
        </pc:spChg>
      </pc:sldChg>
      <pc:sldChg chg="addSp delSp modSp new mod setBg">
        <pc:chgData name="Yegneshwar Rao Ginjupalli" userId="6bc5bc4fb4b41c73" providerId="LiveId" clId="{52BF5A2C-2FE6-469B-9DDB-7C1BEC821833}" dt="2023-12-01T00:12:26.439" v="787" actId="26606"/>
        <pc:sldMkLst>
          <pc:docMk/>
          <pc:sldMk cId="2666964066" sldId="264"/>
        </pc:sldMkLst>
        <pc:spChg chg="mod">
          <ac:chgData name="Yegneshwar Rao Ginjupalli" userId="6bc5bc4fb4b41c73" providerId="LiveId" clId="{52BF5A2C-2FE6-469B-9DDB-7C1BEC821833}" dt="2023-12-01T00:12:26.439" v="787" actId="26606"/>
          <ac:spMkLst>
            <pc:docMk/>
            <pc:sldMk cId="2666964066" sldId="264"/>
            <ac:spMk id="2" creationId="{643798D6-9253-0BFB-032B-91B9E396F071}"/>
          </ac:spMkLst>
        </pc:spChg>
        <pc:spChg chg="mod ord">
          <ac:chgData name="Yegneshwar Rao Ginjupalli" userId="6bc5bc4fb4b41c73" providerId="LiveId" clId="{52BF5A2C-2FE6-469B-9DDB-7C1BEC821833}" dt="2023-12-01T00:12:26.439" v="787" actId="26606"/>
          <ac:spMkLst>
            <pc:docMk/>
            <pc:sldMk cId="2666964066" sldId="264"/>
            <ac:spMk id="3" creationId="{963BA9F9-8C31-0165-6A14-819511472386}"/>
          </ac:spMkLst>
        </pc:spChg>
        <pc:spChg chg="add del mod">
          <ac:chgData name="Yegneshwar Rao Ginjupalli" userId="6bc5bc4fb4b41c73" providerId="LiveId" clId="{52BF5A2C-2FE6-469B-9DDB-7C1BEC821833}" dt="2023-12-01T00:11:00.944" v="774"/>
          <ac:spMkLst>
            <pc:docMk/>
            <pc:sldMk cId="2666964066" sldId="264"/>
            <ac:spMk id="6" creationId="{2F298D05-A220-6B54-D531-7F5622C709D8}"/>
          </ac:spMkLst>
        </pc:spChg>
        <pc:spChg chg="add del">
          <ac:chgData name="Yegneshwar Rao Ginjupalli" userId="6bc5bc4fb4b41c73" providerId="LiveId" clId="{52BF5A2C-2FE6-469B-9DDB-7C1BEC821833}" dt="2023-12-01T00:11:07.189" v="775" actId="26606"/>
          <ac:spMkLst>
            <pc:docMk/>
            <pc:sldMk cId="2666964066" sldId="264"/>
            <ac:spMk id="8" creationId="{3B1FBD85-8991-2A31-6956-1A07186D5C91}"/>
          </ac:spMkLst>
        </pc:spChg>
        <pc:spChg chg="add del">
          <ac:chgData name="Yegneshwar Rao Ginjupalli" userId="6bc5bc4fb4b41c73" providerId="LiveId" clId="{52BF5A2C-2FE6-469B-9DDB-7C1BEC821833}" dt="2023-12-01T00:09:25.250" v="751" actId="26606"/>
          <ac:spMkLst>
            <pc:docMk/>
            <pc:sldMk cId="2666964066" sldId="264"/>
            <ac:spMk id="9" creationId="{3ECBE1F1-D69B-4AFA-ABD5-8E41720EF6DE}"/>
          </ac:spMkLst>
        </pc:spChg>
        <pc:spChg chg="add del">
          <ac:chgData name="Yegneshwar Rao Ginjupalli" userId="6bc5bc4fb4b41c73" providerId="LiveId" clId="{52BF5A2C-2FE6-469B-9DDB-7C1BEC821833}" dt="2023-12-01T00:11:07.189" v="775" actId="26606"/>
          <ac:spMkLst>
            <pc:docMk/>
            <pc:sldMk cId="2666964066" sldId="264"/>
            <ac:spMk id="10" creationId="{D252BC7B-4F7B-6E34-71DB-D06EFE32DC26}"/>
          </ac:spMkLst>
        </pc:spChg>
        <pc:spChg chg="add del">
          <ac:chgData name="Yegneshwar Rao Ginjupalli" userId="6bc5bc4fb4b41c73" providerId="LiveId" clId="{52BF5A2C-2FE6-469B-9DDB-7C1BEC821833}" dt="2023-12-01T00:09:25.250" v="751" actId="26606"/>
          <ac:spMkLst>
            <pc:docMk/>
            <pc:sldMk cId="2666964066" sldId="264"/>
            <ac:spMk id="11" creationId="{603A6265-E10C-4B85-9C20-E75FCAF9CC63}"/>
          </ac:spMkLst>
        </pc:spChg>
        <pc:spChg chg="add del">
          <ac:chgData name="Yegneshwar Rao Ginjupalli" userId="6bc5bc4fb4b41c73" providerId="LiveId" clId="{52BF5A2C-2FE6-469B-9DDB-7C1BEC821833}" dt="2023-12-01T00:11:07.189" v="775" actId="26606"/>
          <ac:spMkLst>
            <pc:docMk/>
            <pc:sldMk cId="2666964066" sldId="264"/>
            <ac:spMk id="12" creationId="{12F97F52-C578-5AB2-B699-50008FCBA822}"/>
          </ac:spMkLst>
        </pc:spChg>
        <pc:spChg chg="add del">
          <ac:chgData name="Yegneshwar Rao Ginjupalli" userId="6bc5bc4fb4b41c73" providerId="LiveId" clId="{52BF5A2C-2FE6-469B-9DDB-7C1BEC821833}" dt="2023-12-01T00:09:37.449" v="753" actId="26606"/>
          <ac:spMkLst>
            <pc:docMk/>
            <pc:sldMk cId="2666964066" sldId="264"/>
            <ac:spMk id="13" creationId="{DC39DE25-0E4E-0AA7-0932-1D78C2372786}"/>
          </ac:spMkLst>
        </pc:spChg>
        <pc:spChg chg="add del">
          <ac:chgData name="Yegneshwar Rao Ginjupalli" userId="6bc5bc4fb4b41c73" providerId="LiveId" clId="{52BF5A2C-2FE6-469B-9DDB-7C1BEC821833}" dt="2023-12-01T00:09:37.449" v="753" actId="26606"/>
          <ac:spMkLst>
            <pc:docMk/>
            <pc:sldMk cId="2666964066" sldId="264"/>
            <ac:spMk id="15" creationId="{8D6EA299-0840-6DEA-E670-C49AEBC87E89}"/>
          </ac:spMkLst>
        </pc:spChg>
        <pc:spChg chg="add del">
          <ac:chgData name="Yegneshwar Rao Ginjupalli" userId="6bc5bc4fb4b41c73" providerId="LiveId" clId="{52BF5A2C-2FE6-469B-9DDB-7C1BEC821833}" dt="2023-12-01T00:09:37.449" v="753" actId="26606"/>
          <ac:spMkLst>
            <pc:docMk/>
            <pc:sldMk cId="2666964066" sldId="264"/>
            <ac:spMk id="16" creationId="{AE3A741D-C19B-960A-5803-1C5887147820}"/>
          </ac:spMkLst>
        </pc:spChg>
        <pc:spChg chg="add del">
          <ac:chgData name="Yegneshwar Rao Ginjupalli" userId="6bc5bc4fb4b41c73" providerId="LiveId" clId="{52BF5A2C-2FE6-469B-9DDB-7C1BEC821833}" dt="2023-12-01T00:09:37.449" v="753" actId="26606"/>
          <ac:spMkLst>
            <pc:docMk/>
            <pc:sldMk cId="2666964066" sldId="264"/>
            <ac:spMk id="17" creationId="{9C3A50E9-9119-7BC3-083B-2D84CCC78E47}"/>
          </ac:spMkLst>
        </pc:spChg>
        <pc:spChg chg="add del">
          <ac:chgData name="Yegneshwar Rao Ginjupalli" userId="6bc5bc4fb4b41c73" providerId="LiveId" clId="{52BF5A2C-2FE6-469B-9DDB-7C1BEC821833}" dt="2023-12-01T00:12:08.984" v="783" actId="26606"/>
          <ac:spMkLst>
            <pc:docMk/>
            <pc:sldMk cId="2666964066" sldId="264"/>
            <ac:spMk id="18" creationId="{AE3A741D-C19B-960A-5803-1C5887147820}"/>
          </ac:spMkLst>
        </pc:spChg>
        <pc:spChg chg="add del">
          <ac:chgData name="Yegneshwar Rao Ginjupalli" userId="6bc5bc4fb4b41c73" providerId="LiveId" clId="{52BF5A2C-2FE6-469B-9DDB-7C1BEC821833}" dt="2023-12-01T00:12:08.984" v="783" actId="26606"/>
          <ac:spMkLst>
            <pc:docMk/>
            <pc:sldMk cId="2666964066" sldId="264"/>
            <ac:spMk id="20" creationId="{9C3A50E9-9119-7BC3-083B-2D84CCC78E47}"/>
          </ac:spMkLst>
        </pc:spChg>
        <pc:spChg chg="add del">
          <ac:chgData name="Yegneshwar Rao Ginjupalli" userId="6bc5bc4fb4b41c73" providerId="LiveId" clId="{52BF5A2C-2FE6-469B-9DDB-7C1BEC821833}" dt="2023-12-01T00:12:08.984" v="783" actId="26606"/>
          <ac:spMkLst>
            <pc:docMk/>
            <pc:sldMk cId="2666964066" sldId="264"/>
            <ac:spMk id="22" creationId="{DC39DE25-0E4E-0AA7-0932-1D78C2372786}"/>
          </ac:spMkLst>
        </pc:spChg>
        <pc:spChg chg="add del">
          <ac:chgData name="Yegneshwar Rao Ginjupalli" userId="6bc5bc4fb4b41c73" providerId="LiveId" clId="{52BF5A2C-2FE6-469B-9DDB-7C1BEC821833}" dt="2023-12-01T00:12:08.984" v="783" actId="26606"/>
          <ac:spMkLst>
            <pc:docMk/>
            <pc:sldMk cId="2666964066" sldId="264"/>
            <ac:spMk id="24" creationId="{8D6EA299-0840-6DEA-E670-C49AEBC87E89}"/>
          </ac:spMkLst>
        </pc:spChg>
        <pc:spChg chg="add del">
          <ac:chgData name="Yegneshwar Rao Ginjupalli" userId="6bc5bc4fb4b41c73" providerId="LiveId" clId="{52BF5A2C-2FE6-469B-9DDB-7C1BEC821833}" dt="2023-12-01T00:12:08.965" v="782" actId="26606"/>
          <ac:spMkLst>
            <pc:docMk/>
            <pc:sldMk cId="2666964066" sldId="264"/>
            <ac:spMk id="1033" creationId="{0D7B6173-1D58-48E2-83CF-37350F315F75}"/>
          </ac:spMkLst>
        </pc:spChg>
        <pc:spChg chg="add del">
          <ac:chgData name="Yegneshwar Rao Ginjupalli" userId="6bc5bc4fb4b41c73" providerId="LiveId" clId="{52BF5A2C-2FE6-469B-9DDB-7C1BEC821833}" dt="2023-12-01T00:12:08.965" v="782" actId="26606"/>
          <ac:spMkLst>
            <pc:docMk/>
            <pc:sldMk cId="2666964066" sldId="264"/>
            <ac:spMk id="1035" creationId="{2F36CA75-CFBF-4844-B719-8FE9EBADA9AF}"/>
          </ac:spMkLst>
        </pc:spChg>
        <pc:spChg chg="add del">
          <ac:chgData name="Yegneshwar Rao Ginjupalli" userId="6bc5bc4fb4b41c73" providerId="LiveId" clId="{52BF5A2C-2FE6-469B-9DDB-7C1BEC821833}" dt="2023-12-01T00:12:08.965" v="782" actId="26606"/>
          <ac:spMkLst>
            <pc:docMk/>
            <pc:sldMk cId="2666964066" sldId="264"/>
            <ac:spMk id="1037" creationId="{3D4A84B9-E564-4DD0-97F8-DBF1C460C28A}"/>
          </ac:spMkLst>
        </pc:spChg>
        <pc:spChg chg="add del">
          <ac:chgData name="Yegneshwar Rao Ginjupalli" userId="6bc5bc4fb4b41c73" providerId="LiveId" clId="{52BF5A2C-2FE6-469B-9DDB-7C1BEC821833}" dt="2023-12-01T00:12:08.965" v="782" actId="26606"/>
          <ac:spMkLst>
            <pc:docMk/>
            <pc:sldMk cId="2666964066" sldId="264"/>
            <ac:spMk id="1041" creationId="{102382E0-0A09-46AE-B955-B911CAFE7F00}"/>
          </ac:spMkLst>
        </pc:spChg>
        <pc:spChg chg="add del">
          <ac:chgData name="Yegneshwar Rao Ginjupalli" userId="6bc5bc4fb4b41c73" providerId="LiveId" clId="{52BF5A2C-2FE6-469B-9DDB-7C1BEC821833}" dt="2023-12-01T00:12:08.965" v="782" actId="26606"/>
          <ac:spMkLst>
            <pc:docMk/>
            <pc:sldMk cId="2666964066" sldId="264"/>
            <ac:spMk id="1043" creationId="{7DE75D4A-0965-4973-BE75-DECCAC9A9614}"/>
          </ac:spMkLst>
        </pc:spChg>
        <pc:spChg chg="add del">
          <ac:chgData name="Yegneshwar Rao Ginjupalli" userId="6bc5bc4fb4b41c73" providerId="LiveId" clId="{52BF5A2C-2FE6-469B-9DDB-7C1BEC821833}" dt="2023-12-01T00:12:26.439" v="787" actId="26606"/>
          <ac:spMkLst>
            <pc:docMk/>
            <pc:sldMk cId="2666964066" sldId="264"/>
            <ac:spMk id="1045" creationId="{E3A94B9C-D3C5-C56F-07F6-A834189B380F}"/>
          </ac:spMkLst>
        </pc:spChg>
        <pc:spChg chg="add del">
          <ac:chgData name="Yegneshwar Rao Ginjupalli" userId="6bc5bc4fb4b41c73" providerId="LiveId" clId="{52BF5A2C-2FE6-469B-9DDB-7C1BEC821833}" dt="2023-12-01T00:12:26.439" v="787" actId="26606"/>
          <ac:spMkLst>
            <pc:docMk/>
            <pc:sldMk cId="2666964066" sldId="264"/>
            <ac:spMk id="1046" creationId="{08F72913-C480-59EE-C37C-20FC0B3DAD1B}"/>
          </ac:spMkLst>
        </pc:spChg>
        <pc:spChg chg="add del">
          <ac:chgData name="Yegneshwar Rao Ginjupalli" userId="6bc5bc4fb4b41c73" providerId="LiveId" clId="{52BF5A2C-2FE6-469B-9DDB-7C1BEC821833}" dt="2023-12-01T00:12:26.439" v="787" actId="26606"/>
          <ac:spMkLst>
            <pc:docMk/>
            <pc:sldMk cId="2666964066" sldId="264"/>
            <ac:spMk id="1047" creationId="{5D060B5E-AA35-C2C0-EB61-1506F4EAE636}"/>
          </ac:spMkLst>
        </pc:spChg>
        <pc:grpChg chg="add">
          <ac:chgData name="Yegneshwar Rao Ginjupalli" userId="6bc5bc4fb4b41c73" providerId="LiveId" clId="{52BF5A2C-2FE6-469B-9DDB-7C1BEC821833}" dt="2023-12-01T00:12:26.439" v="787" actId="26606"/>
          <ac:grpSpMkLst>
            <pc:docMk/>
            <pc:sldMk cId="2666964066" sldId="264"/>
            <ac:grpSpMk id="1052" creationId="{3AFCAD34-1AFC-BC1A-F6B2-C34C63912EAB}"/>
          </ac:grpSpMkLst>
        </pc:grpChg>
        <pc:picChg chg="add del">
          <ac:chgData name="Yegneshwar Rao Ginjupalli" userId="6bc5bc4fb4b41c73" providerId="LiveId" clId="{52BF5A2C-2FE6-469B-9DDB-7C1BEC821833}" dt="2023-12-01T00:09:25.250" v="751" actId="26606"/>
          <ac:picMkLst>
            <pc:docMk/>
            <pc:sldMk cId="2666964066" sldId="264"/>
            <ac:picMk id="5" creationId="{6998B5D6-0DF4-DBB2-4188-018DA32D2494}"/>
          </ac:picMkLst>
        </pc:picChg>
        <pc:picChg chg="add del">
          <ac:chgData name="Yegneshwar Rao Ginjupalli" userId="6bc5bc4fb4b41c73" providerId="LiveId" clId="{52BF5A2C-2FE6-469B-9DDB-7C1BEC821833}" dt="2023-12-01T00:09:37.449" v="753" actId="26606"/>
          <ac:picMkLst>
            <pc:docMk/>
            <pc:sldMk cId="2666964066" sldId="264"/>
            <ac:picMk id="14" creationId="{3B67B8D8-EF30-2C8C-EA2A-3F4C3586AA6E}"/>
          </ac:picMkLst>
        </pc:picChg>
        <pc:picChg chg="add del mod ord">
          <ac:chgData name="Yegneshwar Rao Ginjupalli" userId="6bc5bc4fb4b41c73" providerId="LiveId" clId="{52BF5A2C-2FE6-469B-9DDB-7C1BEC821833}" dt="2023-12-01T00:12:12.234" v="784" actId="478"/>
          <ac:picMkLst>
            <pc:docMk/>
            <pc:sldMk cId="2666964066" sldId="264"/>
            <ac:picMk id="19" creationId="{B0A635A5-5E31-3906-DA74-067A31E0EE3B}"/>
          </ac:picMkLst>
        </pc:picChg>
        <pc:picChg chg="add del mod">
          <ac:chgData name="Yegneshwar Rao Ginjupalli" userId="6bc5bc4fb4b41c73" providerId="LiveId" clId="{52BF5A2C-2FE6-469B-9DDB-7C1BEC821833}" dt="2023-12-01T00:10:55.990" v="771"/>
          <ac:picMkLst>
            <pc:docMk/>
            <pc:sldMk cId="2666964066" sldId="264"/>
            <ac:picMk id="1026" creationId="{F544B083-200C-E3A9-F82F-9F57C3F6E77F}"/>
          </ac:picMkLst>
        </pc:picChg>
        <pc:picChg chg="add mod ord">
          <ac:chgData name="Yegneshwar Rao Ginjupalli" userId="6bc5bc4fb4b41c73" providerId="LiveId" clId="{52BF5A2C-2FE6-469B-9DDB-7C1BEC821833}" dt="2023-12-01T00:12:26.439" v="787" actId="26606"/>
          <ac:picMkLst>
            <pc:docMk/>
            <pc:sldMk cId="2666964066" sldId="264"/>
            <ac:picMk id="1028" creationId="{FE20B84C-7900-894E-BC53-8B6CBD302253}"/>
          </ac:picMkLst>
        </pc:picChg>
        <pc:picChg chg="add del">
          <ac:chgData name="Yegneshwar Rao Ginjupalli" userId="6bc5bc4fb4b41c73" providerId="LiveId" clId="{52BF5A2C-2FE6-469B-9DDB-7C1BEC821833}" dt="2023-12-01T00:12:08.965" v="782" actId="26606"/>
          <ac:picMkLst>
            <pc:docMk/>
            <pc:sldMk cId="2666964066" sldId="264"/>
            <ac:picMk id="1039" creationId="{4A599609-F5C2-4A0B-A992-913F814A631A}"/>
          </ac:picMkLst>
        </pc:picChg>
      </pc:sldChg>
      <pc:sldChg chg="addSp delSp modSp new mod setBg">
        <pc:chgData name="Yegneshwar Rao Ginjupalli" userId="6bc5bc4fb4b41c73" providerId="LiveId" clId="{52BF5A2C-2FE6-469B-9DDB-7C1BEC821833}" dt="2023-12-01T01:42:26.717" v="3738" actId="20577"/>
        <pc:sldMkLst>
          <pc:docMk/>
          <pc:sldMk cId="2571986633" sldId="265"/>
        </pc:sldMkLst>
        <pc:spChg chg="mod">
          <ac:chgData name="Yegneshwar Rao Ginjupalli" userId="6bc5bc4fb4b41c73" providerId="LiveId" clId="{52BF5A2C-2FE6-469B-9DDB-7C1BEC821833}" dt="2023-12-01T00:27:33.937" v="1371" actId="26606"/>
          <ac:spMkLst>
            <pc:docMk/>
            <pc:sldMk cId="2571986633" sldId="265"/>
            <ac:spMk id="2" creationId="{EAC6AE78-3CAD-01B5-9B3D-BD475C463CFE}"/>
          </ac:spMkLst>
        </pc:spChg>
        <pc:spChg chg="mod">
          <ac:chgData name="Yegneshwar Rao Ginjupalli" userId="6bc5bc4fb4b41c73" providerId="LiveId" clId="{52BF5A2C-2FE6-469B-9DDB-7C1BEC821833}" dt="2023-12-01T00:42:01.187" v="2141" actId="20577"/>
          <ac:spMkLst>
            <pc:docMk/>
            <pc:sldMk cId="2571986633" sldId="265"/>
            <ac:spMk id="3" creationId="{EA4A2E1D-D31E-232B-E614-0F95747A89F5}"/>
          </ac:spMkLst>
        </pc:spChg>
        <pc:spChg chg="add mod">
          <ac:chgData name="Yegneshwar Rao Ginjupalli" userId="6bc5bc4fb4b41c73" providerId="LiveId" clId="{52BF5A2C-2FE6-469B-9DDB-7C1BEC821833}" dt="2023-12-01T00:30:03.957" v="1432" actId="313"/>
          <ac:spMkLst>
            <pc:docMk/>
            <pc:sldMk cId="2571986633" sldId="265"/>
            <ac:spMk id="4" creationId="{BFA39A4C-BE2C-0C56-12D3-D77E09263D54}"/>
          </ac:spMkLst>
        </pc:spChg>
        <pc:spChg chg="add del">
          <ac:chgData name="Yegneshwar Rao Ginjupalli" userId="6bc5bc4fb4b41c73" providerId="LiveId" clId="{52BF5A2C-2FE6-469B-9DDB-7C1BEC821833}" dt="2023-12-01T00:29:54.035" v="1431" actId="22"/>
          <ac:spMkLst>
            <pc:docMk/>
            <pc:sldMk cId="2571986633" sldId="265"/>
            <ac:spMk id="7" creationId="{CF965046-D24D-8871-3DC7-FA6FF9BAB4F7}"/>
          </ac:spMkLst>
        </pc:spChg>
        <pc:spChg chg="add mod">
          <ac:chgData name="Yegneshwar Rao Ginjupalli" userId="6bc5bc4fb4b41c73" providerId="LiveId" clId="{52BF5A2C-2FE6-469B-9DDB-7C1BEC821833}" dt="2023-12-01T00:34:01.829" v="1650" actId="1076"/>
          <ac:spMkLst>
            <pc:docMk/>
            <pc:sldMk cId="2571986633" sldId="265"/>
            <ac:spMk id="8" creationId="{622ED25F-BCC4-0C29-848A-213EE4F6C33D}"/>
          </ac:spMkLst>
        </pc:spChg>
        <pc:spChg chg="add">
          <ac:chgData name="Yegneshwar Rao Ginjupalli" userId="6bc5bc4fb4b41c73" providerId="LiveId" clId="{52BF5A2C-2FE6-469B-9DDB-7C1BEC821833}" dt="2023-12-01T00:27:33.937" v="1371" actId="26606"/>
          <ac:spMkLst>
            <pc:docMk/>
            <pc:sldMk cId="2571986633" sldId="265"/>
            <ac:spMk id="9" creationId="{9F7D5CDA-D291-4307-BF55-1381FED29634}"/>
          </ac:spMkLst>
        </pc:spChg>
        <pc:spChg chg="add mod">
          <ac:chgData name="Yegneshwar Rao Ginjupalli" userId="6bc5bc4fb4b41c73" providerId="LiveId" clId="{52BF5A2C-2FE6-469B-9DDB-7C1BEC821833}" dt="2023-12-01T01:42:26.717" v="3738" actId="20577"/>
          <ac:spMkLst>
            <pc:docMk/>
            <pc:sldMk cId="2571986633" sldId="265"/>
            <ac:spMk id="10" creationId="{AC74D6E1-5751-E903-DBF2-605277644A2B}"/>
          </ac:spMkLst>
        </pc:spChg>
        <pc:spChg chg="add mod">
          <ac:chgData name="Yegneshwar Rao Ginjupalli" userId="6bc5bc4fb4b41c73" providerId="LiveId" clId="{52BF5A2C-2FE6-469B-9DDB-7C1BEC821833}" dt="2023-12-01T00:34:22.551" v="1652" actId="688"/>
          <ac:spMkLst>
            <pc:docMk/>
            <pc:sldMk cId="2571986633" sldId="265"/>
            <ac:spMk id="11" creationId="{985D265A-6CC7-470D-A4E6-1A911FB26006}"/>
          </ac:spMkLst>
        </pc:spChg>
        <pc:spChg chg="add mod">
          <ac:chgData name="Yegneshwar Rao Ginjupalli" userId="6bc5bc4fb4b41c73" providerId="LiveId" clId="{52BF5A2C-2FE6-469B-9DDB-7C1BEC821833}" dt="2023-12-01T00:34:32.635" v="1654" actId="1076"/>
          <ac:spMkLst>
            <pc:docMk/>
            <pc:sldMk cId="2571986633" sldId="265"/>
            <ac:spMk id="12" creationId="{34F0AA8A-E3CA-7921-7B68-71D1744DB97D}"/>
          </ac:spMkLst>
        </pc:spChg>
        <pc:picChg chg="add del mod">
          <ac:chgData name="Yegneshwar Rao Ginjupalli" userId="6bc5bc4fb4b41c73" providerId="LiveId" clId="{52BF5A2C-2FE6-469B-9DDB-7C1BEC821833}" dt="2023-12-01T00:28:50.640" v="1373" actId="478"/>
          <ac:picMkLst>
            <pc:docMk/>
            <pc:sldMk cId="2571986633" sldId="265"/>
            <ac:picMk id="5" creationId="{B1B0B72B-988A-F446-7F66-C2520034F931}"/>
          </ac:picMkLst>
        </pc:picChg>
      </pc:sldChg>
      <pc:sldChg chg="modSp new mod">
        <pc:chgData name="Yegneshwar Rao Ginjupalli" userId="6bc5bc4fb4b41c73" providerId="LiveId" clId="{52BF5A2C-2FE6-469B-9DDB-7C1BEC821833}" dt="2023-12-01T00:54:35.402" v="2183" actId="108"/>
        <pc:sldMkLst>
          <pc:docMk/>
          <pc:sldMk cId="612309494" sldId="266"/>
        </pc:sldMkLst>
        <pc:spChg chg="mod">
          <ac:chgData name="Yegneshwar Rao Ginjupalli" userId="6bc5bc4fb4b41c73" providerId="LiveId" clId="{52BF5A2C-2FE6-469B-9DDB-7C1BEC821833}" dt="2023-12-01T00:50:56.283" v="2163" actId="20577"/>
          <ac:spMkLst>
            <pc:docMk/>
            <pc:sldMk cId="612309494" sldId="266"/>
            <ac:spMk id="2" creationId="{0EE8FE5C-D8D4-EF54-A870-B23518731F69}"/>
          </ac:spMkLst>
        </pc:spChg>
        <pc:spChg chg="mod">
          <ac:chgData name="Yegneshwar Rao Ginjupalli" userId="6bc5bc4fb4b41c73" providerId="LiveId" clId="{52BF5A2C-2FE6-469B-9DDB-7C1BEC821833}" dt="2023-12-01T00:54:35.402" v="2183" actId="108"/>
          <ac:spMkLst>
            <pc:docMk/>
            <pc:sldMk cId="612309494" sldId="266"/>
            <ac:spMk id="3" creationId="{4EBE5FCE-E8DE-5477-F9D5-017BAD4BE8C6}"/>
          </ac:spMkLst>
        </pc:spChg>
      </pc:sldChg>
      <pc:sldChg chg="addSp delSp modSp new mod setBg">
        <pc:chgData name="Yegneshwar Rao Ginjupalli" userId="6bc5bc4fb4b41c73" providerId="LiveId" clId="{52BF5A2C-2FE6-469B-9DDB-7C1BEC821833}" dt="2023-12-01T01:22:58.902" v="2852" actId="33524"/>
        <pc:sldMkLst>
          <pc:docMk/>
          <pc:sldMk cId="1876383824" sldId="267"/>
        </pc:sldMkLst>
        <pc:spChg chg="mod">
          <ac:chgData name="Yegneshwar Rao Ginjupalli" userId="6bc5bc4fb4b41c73" providerId="LiveId" clId="{52BF5A2C-2FE6-469B-9DDB-7C1BEC821833}" dt="2023-12-01T01:14:34.406" v="2779" actId="26606"/>
          <ac:spMkLst>
            <pc:docMk/>
            <pc:sldMk cId="1876383824" sldId="267"/>
            <ac:spMk id="2" creationId="{68BC29F5-5098-6D43-57B6-699FF7AF7869}"/>
          </ac:spMkLst>
        </pc:spChg>
        <pc:spChg chg="mod">
          <ac:chgData name="Yegneshwar Rao Ginjupalli" userId="6bc5bc4fb4b41c73" providerId="LiveId" clId="{52BF5A2C-2FE6-469B-9DDB-7C1BEC821833}" dt="2023-12-01T01:22:58.902" v="2852" actId="33524"/>
          <ac:spMkLst>
            <pc:docMk/>
            <pc:sldMk cId="1876383824" sldId="267"/>
            <ac:spMk id="3" creationId="{58DCF8C8-ACD3-211A-D071-1AA11C44604D}"/>
          </ac:spMkLst>
        </pc:spChg>
        <pc:spChg chg="add del">
          <ac:chgData name="Yegneshwar Rao Ginjupalli" userId="6bc5bc4fb4b41c73" providerId="LiveId" clId="{52BF5A2C-2FE6-469B-9DDB-7C1BEC821833}" dt="2023-12-01T01:14:34.398" v="2778" actId="26606"/>
          <ac:spMkLst>
            <pc:docMk/>
            <pc:sldMk cId="1876383824" sldId="267"/>
            <ac:spMk id="8" creationId="{6CF042CA-1AB3-5530-1155-8018D6D6A106}"/>
          </ac:spMkLst>
        </pc:spChg>
        <pc:spChg chg="add del">
          <ac:chgData name="Yegneshwar Rao Ginjupalli" userId="6bc5bc4fb4b41c73" providerId="LiveId" clId="{52BF5A2C-2FE6-469B-9DDB-7C1BEC821833}" dt="2023-12-01T01:14:34.398" v="2778" actId="26606"/>
          <ac:spMkLst>
            <pc:docMk/>
            <pc:sldMk cId="1876383824" sldId="267"/>
            <ac:spMk id="10" creationId="{7BD5A982-4141-9143-22DC-C0713B397EB8}"/>
          </ac:spMkLst>
        </pc:spChg>
        <pc:spChg chg="add">
          <ac:chgData name="Yegneshwar Rao Ginjupalli" userId="6bc5bc4fb4b41c73" providerId="LiveId" clId="{52BF5A2C-2FE6-469B-9DDB-7C1BEC821833}" dt="2023-12-01T01:14:34.406" v="2779" actId="26606"/>
          <ac:spMkLst>
            <pc:docMk/>
            <pc:sldMk cId="1876383824" sldId="267"/>
            <ac:spMk id="12" creationId="{EEBFA4C8-C301-60A7-C96E-E85360F5DFB4}"/>
          </ac:spMkLst>
        </pc:spChg>
      </pc:sldChg>
      <pc:sldChg chg="modSp new mod">
        <pc:chgData name="Yegneshwar Rao Ginjupalli" userId="6bc5bc4fb4b41c73" providerId="LiveId" clId="{52BF5A2C-2FE6-469B-9DDB-7C1BEC821833}" dt="2023-12-01T01:34:58.101" v="3430" actId="20577"/>
        <pc:sldMkLst>
          <pc:docMk/>
          <pc:sldMk cId="1842951991" sldId="268"/>
        </pc:sldMkLst>
        <pc:spChg chg="mod">
          <ac:chgData name="Yegneshwar Rao Ginjupalli" userId="6bc5bc4fb4b41c73" providerId="LiveId" clId="{52BF5A2C-2FE6-469B-9DDB-7C1BEC821833}" dt="2023-12-01T01:27:13.628" v="2867" actId="20577"/>
          <ac:spMkLst>
            <pc:docMk/>
            <pc:sldMk cId="1842951991" sldId="268"/>
            <ac:spMk id="2" creationId="{E743C853-330A-8BAE-0EB6-AF84AB94DAF5}"/>
          </ac:spMkLst>
        </pc:spChg>
        <pc:spChg chg="mod">
          <ac:chgData name="Yegneshwar Rao Ginjupalli" userId="6bc5bc4fb4b41c73" providerId="LiveId" clId="{52BF5A2C-2FE6-469B-9DDB-7C1BEC821833}" dt="2023-12-01T01:34:58.101" v="3430" actId="20577"/>
          <ac:spMkLst>
            <pc:docMk/>
            <pc:sldMk cId="1842951991" sldId="268"/>
            <ac:spMk id="3" creationId="{D083F453-B24C-6242-7DA3-6B47BB42632A}"/>
          </ac:spMkLst>
        </pc:spChg>
      </pc:sldChg>
      <pc:sldChg chg="addSp delSp modSp new mod">
        <pc:chgData name="Yegneshwar Rao Ginjupalli" userId="6bc5bc4fb4b41c73" providerId="LiveId" clId="{52BF5A2C-2FE6-469B-9DDB-7C1BEC821833}" dt="2023-12-01T01:52:32.999" v="3747" actId="1076"/>
        <pc:sldMkLst>
          <pc:docMk/>
          <pc:sldMk cId="316856165" sldId="269"/>
        </pc:sldMkLst>
        <pc:spChg chg="mod">
          <ac:chgData name="Yegneshwar Rao Ginjupalli" userId="6bc5bc4fb4b41c73" providerId="LiveId" clId="{52BF5A2C-2FE6-469B-9DDB-7C1BEC821833}" dt="2023-12-01T01:35:08.497" v="3442" actId="20577"/>
          <ac:spMkLst>
            <pc:docMk/>
            <pc:sldMk cId="316856165" sldId="269"/>
            <ac:spMk id="2" creationId="{747B7E75-0E0B-C96D-6F0A-3EA062967EF4}"/>
          </ac:spMkLst>
        </pc:spChg>
        <pc:spChg chg="mod">
          <ac:chgData name="Yegneshwar Rao Ginjupalli" userId="6bc5bc4fb4b41c73" providerId="LiveId" clId="{52BF5A2C-2FE6-469B-9DDB-7C1BEC821833}" dt="2023-12-01T01:51:54.717" v="3746" actId="5793"/>
          <ac:spMkLst>
            <pc:docMk/>
            <pc:sldMk cId="316856165" sldId="269"/>
            <ac:spMk id="3" creationId="{529A0E0B-D7FE-0AF7-0E59-183D667F68B7}"/>
          </ac:spMkLst>
        </pc:spChg>
        <pc:spChg chg="add del">
          <ac:chgData name="Yegneshwar Rao Ginjupalli" userId="6bc5bc4fb4b41c73" providerId="LiveId" clId="{52BF5A2C-2FE6-469B-9DDB-7C1BEC821833}" dt="2023-12-01T01:50:45.660" v="3741"/>
          <ac:spMkLst>
            <pc:docMk/>
            <pc:sldMk cId="316856165" sldId="269"/>
            <ac:spMk id="4" creationId="{71154D65-48B9-5C35-04EC-6590ED26D89D}"/>
          </ac:spMkLst>
        </pc:spChg>
        <pc:picChg chg="add mod">
          <ac:chgData name="Yegneshwar Rao Ginjupalli" userId="6bc5bc4fb4b41c73" providerId="LiveId" clId="{52BF5A2C-2FE6-469B-9DDB-7C1BEC821833}" dt="2023-12-01T01:52:32.999" v="3747" actId="1076"/>
          <ac:picMkLst>
            <pc:docMk/>
            <pc:sldMk cId="316856165" sldId="269"/>
            <ac:picMk id="6" creationId="{D031A187-DDF0-CF85-131B-D43ACD22D9A9}"/>
          </ac:picMkLst>
        </pc:picChg>
      </pc:sldChg>
      <pc:sldChg chg="addSp delSp modSp new mod setBg">
        <pc:chgData name="Yegneshwar Rao Ginjupalli" userId="6bc5bc4fb4b41c73" providerId="LiveId" clId="{52BF5A2C-2FE6-469B-9DDB-7C1BEC821833}" dt="2023-12-01T01:42:27.366" v="3739" actId="403"/>
        <pc:sldMkLst>
          <pc:docMk/>
          <pc:sldMk cId="727659902" sldId="270"/>
        </pc:sldMkLst>
        <pc:spChg chg="del">
          <ac:chgData name="Yegneshwar Rao Ginjupalli" userId="6bc5bc4fb4b41c73" providerId="LiveId" clId="{52BF5A2C-2FE6-469B-9DDB-7C1BEC821833}" dt="2023-12-01T01:41:30.377" v="3720" actId="478"/>
          <ac:spMkLst>
            <pc:docMk/>
            <pc:sldMk cId="727659902" sldId="270"/>
            <ac:spMk id="2" creationId="{B6EA8117-F006-F13E-60DB-A88D19844250}"/>
          </ac:spMkLst>
        </pc:spChg>
        <pc:spChg chg="mod">
          <ac:chgData name="Yegneshwar Rao Ginjupalli" userId="6bc5bc4fb4b41c73" providerId="LiveId" clId="{52BF5A2C-2FE6-469B-9DDB-7C1BEC821833}" dt="2023-12-01T01:42:27.366" v="3739" actId="403"/>
          <ac:spMkLst>
            <pc:docMk/>
            <pc:sldMk cId="727659902" sldId="270"/>
            <ac:spMk id="3" creationId="{C6400CD2-818A-900E-7EE8-D34C4901ED24}"/>
          </ac:spMkLst>
        </pc:spChg>
        <pc:spChg chg="add">
          <ac:chgData name="Yegneshwar Rao Ginjupalli" userId="6bc5bc4fb4b41c73" providerId="LiveId" clId="{52BF5A2C-2FE6-469B-9DDB-7C1BEC821833}" dt="2023-12-01T01:41:40.595" v="3721" actId="26606"/>
          <ac:spMkLst>
            <pc:docMk/>
            <pc:sldMk cId="727659902" sldId="270"/>
            <ac:spMk id="10" creationId="{AF6CB648-9554-488A-B457-99CAAD1DA528}"/>
          </ac:spMkLst>
        </pc:spChg>
        <pc:spChg chg="add">
          <ac:chgData name="Yegneshwar Rao Ginjupalli" userId="6bc5bc4fb4b41c73" providerId="LiveId" clId="{52BF5A2C-2FE6-469B-9DDB-7C1BEC821833}" dt="2023-12-01T01:41:40.595" v="3721" actId="26606"/>
          <ac:spMkLst>
            <pc:docMk/>
            <pc:sldMk cId="727659902" sldId="270"/>
            <ac:spMk id="12" creationId="{E3ADCBE7-9330-1CDA-00EB-CDD12DB722FF}"/>
          </ac:spMkLst>
        </pc:spChg>
        <pc:picChg chg="add">
          <ac:chgData name="Yegneshwar Rao Ginjupalli" userId="6bc5bc4fb4b41c73" providerId="LiveId" clId="{52BF5A2C-2FE6-469B-9DDB-7C1BEC821833}" dt="2023-12-01T01:41:40.595" v="3721" actId="26606"/>
          <ac:picMkLst>
            <pc:docMk/>
            <pc:sldMk cId="727659902" sldId="270"/>
            <ac:picMk id="7" creationId="{CEEEC82E-2772-2AA9-5F43-4D8F36B075DF}"/>
          </ac:picMkLst>
        </pc:picChg>
      </pc:sldChg>
    </pc:docChg>
  </pc:docChgLst>
</pc:chgInfo>
</file>

<file path=ppt/media/image1.png>
</file>

<file path=ppt/media/image2.png>
</file>

<file path=ppt/media/image3.png>
</file>

<file path=ppt/media/image4.png>
</file>

<file path=ppt/media/image5.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C373EA-CD1F-4589-89A8-4A80E3B058AD}" type="datetimeFigureOut">
              <a:rPr lang="en-US" smtClean="0"/>
              <a:t>11/30/2023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C9C164-15EF-4FEF-AA1E-77F2425B75AC}" type="slidenum">
              <a:rPr lang="en-US" smtClean="0"/>
              <a:t>‹#›</a:t>
            </a:fld>
            <a:endParaRPr lang="en-US"/>
          </a:p>
        </p:txBody>
      </p:sp>
    </p:spTree>
    <p:extLst>
      <p:ext uri="{BB962C8B-B14F-4D97-AF65-F5344CB8AC3E}">
        <p14:creationId xmlns:p14="http://schemas.microsoft.com/office/powerpoint/2010/main" val="103942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C9C164-15EF-4FEF-AA1E-77F2425B75AC}" type="slidenum">
              <a:rPr lang="en-US" smtClean="0"/>
              <a:t>7</a:t>
            </a:fld>
            <a:endParaRPr lang="en-US"/>
          </a:p>
        </p:txBody>
      </p:sp>
    </p:spTree>
    <p:extLst>
      <p:ext uri="{BB962C8B-B14F-4D97-AF65-F5344CB8AC3E}">
        <p14:creationId xmlns:p14="http://schemas.microsoft.com/office/powerpoint/2010/main" val="3951811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5C456B9-8941-49E8-9A48-500861CC1C7E}"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360FE1-B0B9-43F0-998F-412450DA593A}" type="slidenum">
              <a:rPr lang="en-US" smtClean="0"/>
              <a:t>‹#›</a:t>
            </a:fld>
            <a:endParaRPr lang="en-US"/>
          </a:p>
        </p:txBody>
      </p:sp>
    </p:spTree>
    <p:extLst>
      <p:ext uri="{BB962C8B-B14F-4D97-AF65-F5344CB8AC3E}">
        <p14:creationId xmlns:p14="http://schemas.microsoft.com/office/powerpoint/2010/main" val="3834116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C456B9-8941-49E8-9A48-500861CC1C7E}"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360FE1-B0B9-43F0-998F-412450DA593A}" type="slidenum">
              <a:rPr lang="en-US" smtClean="0"/>
              <a:t>‹#›</a:t>
            </a:fld>
            <a:endParaRPr lang="en-US"/>
          </a:p>
        </p:txBody>
      </p:sp>
    </p:spTree>
    <p:extLst>
      <p:ext uri="{BB962C8B-B14F-4D97-AF65-F5344CB8AC3E}">
        <p14:creationId xmlns:p14="http://schemas.microsoft.com/office/powerpoint/2010/main" val="34164606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C456B9-8941-49E8-9A48-500861CC1C7E}"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360FE1-B0B9-43F0-998F-412450DA593A}" type="slidenum">
              <a:rPr lang="en-US" smtClean="0"/>
              <a:t>‹#›</a:t>
            </a:fld>
            <a:endParaRPr lang="en-US"/>
          </a:p>
        </p:txBody>
      </p:sp>
    </p:spTree>
    <p:extLst>
      <p:ext uri="{BB962C8B-B14F-4D97-AF65-F5344CB8AC3E}">
        <p14:creationId xmlns:p14="http://schemas.microsoft.com/office/powerpoint/2010/main" val="31651543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C456B9-8941-49E8-9A48-500861CC1C7E}"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360FE1-B0B9-43F0-998F-412450DA593A}" type="slidenum">
              <a:rPr lang="en-US" smtClean="0"/>
              <a:t>‹#›</a:t>
            </a:fld>
            <a:endParaRPr lang="en-US"/>
          </a:p>
        </p:txBody>
      </p:sp>
    </p:spTree>
    <p:extLst>
      <p:ext uri="{BB962C8B-B14F-4D97-AF65-F5344CB8AC3E}">
        <p14:creationId xmlns:p14="http://schemas.microsoft.com/office/powerpoint/2010/main" val="2073871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5C456B9-8941-49E8-9A48-500861CC1C7E}" type="datetimeFigureOut">
              <a:rPr lang="en-US" smtClean="0"/>
              <a:t>11/30/2023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360FE1-B0B9-43F0-998F-412450DA593A}" type="slidenum">
              <a:rPr lang="en-US" smtClean="0"/>
              <a:t>‹#›</a:t>
            </a:fld>
            <a:endParaRPr lang="en-US"/>
          </a:p>
        </p:txBody>
      </p:sp>
    </p:spTree>
    <p:extLst>
      <p:ext uri="{BB962C8B-B14F-4D97-AF65-F5344CB8AC3E}">
        <p14:creationId xmlns:p14="http://schemas.microsoft.com/office/powerpoint/2010/main" val="3410100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5C456B9-8941-49E8-9A48-500861CC1C7E}" type="datetimeFigureOut">
              <a:rPr lang="en-US" smtClean="0"/>
              <a:t>11/30/2023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360FE1-B0B9-43F0-998F-412450DA593A}" type="slidenum">
              <a:rPr lang="en-US" smtClean="0"/>
              <a:t>‹#›</a:t>
            </a:fld>
            <a:endParaRPr lang="en-US"/>
          </a:p>
        </p:txBody>
      </p:sp>
    </p:spTree>
    <p:extLst>
      <p:ext uri="{BB962C8B-B14F-4D97-AF65-F5344CB8AC3E}">
        <p14:creationId xmlns:p14="http://schemas.microsoft.com/office/powerpoint/2010/main" val="3342357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5C456B9-8941-49E8-9A48-500861CC1C7E}" type="datetimeFigureOut">
              <a:rPr lang="en-US" smtClean="0"/>
              <a:t>11/30/2023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9360FE1-B0B9-43F0-998F-412450DA593A}" type="slidenum">
              <a:rPr lang="en-US" smtClean="0"/>
              <a:t>‹#›</a:t>
            </a:fld>
            <a:endParaRPr lang="en-US"/>
          </a:p>
        </p:txBody>
      </p:sp>
    </p:spTree>
    <p:extLst>
      <p:ext uri="{BB962C8B-B14F-4D97-AF65-F5344CB8AC3E}">
        <p14:creationId xmlns:p14="http://schemas.microsoft.com/office/powerpoint/2010/main" val="1265512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5C456B9-8941-49E8-9A48-500861CC1C7E}" type="datetimeFigureOut">
              <a:rPr lang="en-US" smtClean="0"/>
              <a:t>11/30/2023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9360FE1-B0B9-43F0-998F-412450DA593A}" type="slidenum">
              <a:rPr lang="en-US" smtClean="0"/>
              <a:t>‹#›</a:t>
            </a:fld>
            <a:endParaRPr lang="en-US"/>
          </a:p>
        </p:txBody>
      </p:sp>
    </p:spTree>
    <p:extLst>
      <p:ext uri="{BB962C8B-B14F-4D97-AF65-F5344CB8AC3E}">
        <p14:creationId xmlns:p14="http://schemas.microsoft.com/office/powerpoint/2010/main" val="4496049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C456B9-8941-49E8-9A48-500861CC1C7E}" type="datetimeFigureOut">
              <a:rPr lang="en-US" smtClean="0"/>
              <a:t>11/30/2023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9360FE1-B0B9-43F0-998F-412450DA593A}" type="slidenum">
              <a:rPr lang="en-US" smtClean="0"/>
              <a:t>‹#›</a:t>
            </a:fld>
            <a:endParaRPr lang="en-US"/>
          </a:p>
        </p:txBody>
      </p:sp>
    </p:spTree>
    <p:extLst>
      <p:ext uri="{BB962C8B-B14F-4D97-AF65-F5344CB8AC3E}">
        <p14:creationId xmlns:p14="http://schemas.microsoft.com/office/powerpoint/2010/main" val="1810802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5C456B9-8941-49E8-9A48-500861CC1C7E}" type="datetimeFigureOut">
              <a:rPr lang="en-US" smtClean="0"/>
              <a:t>11/30/2023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360FE1-B0B9-43F0-998F-412450DA593A}" type="slidenum">
              <a:rPr lang="en-US" smtClean="0"/>
              <a:t>‹#›</a:t>
            </a:fld>
            <a:endParaRPr lang="en-US"/>
          </a:p>
        </p:txBody>
      </p:sp>
    </p:spTree>
    <p:extLst>
      <p:ext uri="{BB962C8B-B14F-4D97-AF65-F5344CB8AC3E}">
        <p14:creationId xmlns:p14="http://schemas.microsoft.com/office/powerpoint/2010/main" val="1071149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5C456B9-8941-49E8-9A48-500861CC1C7E}" type="datetimeFigureOut">
              <a:rPr lang="en-US" smtClean="0"/>
              <a:t>11/30/2023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360FE1-B0B9-43F0-998F-412450DA593A}" type="slidenum">
              <a:rPr lang="en-US" smtClean="0"/>
              <a:t>‹#›</a:t>
            </a:fld>
            <a:endParaRPr lang="en-US"/>
          </a:p>
        </p:txBody>
      </p:sp>
    </p:spTree>
    <p:extLst>
      <p:ext uri="{BB962C8B-B14F-4D97-AF65-F5344CB8AC3E}">
        <p14:creationId xmlns:p14="http://schemas.microsoft.com/office/powerpoint/2010/main" val="15357298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C456B9-8941-49E8-9A48-500861CC1C7E}" type="datetimeFigureOut">
              <a:rPr lang="en-US" smtClean="0"/>
              <a:t>11/30/2023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360FE1-B0B9-43F0-998F-412450DA593A}" type="slidenum">
              <a:rPr lang="en-US" smtClean="0"/>
              <a:t>‹#›</a:t>
            </a:fld>
            <a:endParaRPr lang="en-US"/>
          </a:p>
        </p:txBody>
      </p:sp>
    </p:spTree>
    <p:extLst>
      <p:ext uri="{BB962C8B-B14F-4D97-AF65-F5344CB8AC3E}">
        <p14:creationId xmlns:p14="http://schemas.microsoft.com/office/powerpoint/2010/main" val="330725200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drive.google.com/file/d/1a7IdLWrdFsCjrcQqCupfZWZc2N2gGgbh/view?usp=sharin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DAF88-47A6-B2E2-2103-7AA3DBFAA8ED}"/>
              </a:ext>
            </a:extLst>
          </p:cNvPr>
          <p:cNvSpPr>
            <a:spLocks noGrp="1"/>
          </p:cNvSpPr>
          <p:nvPr>
            <p:ph type="title"/>
          </p:nvPr>
        </p:nvSpPr>
        <p:spPr>
          <a:xfrm>
            <a:off x="749710" y="1126459"/>
            <a:ext cx="10515600" cy="2732036"/>
          </a:xfrm>
        </p:spPr>
        <p:txBody>
          <a:bodyPr>
            <a:normAutofit/>
          </a:bodyPr>
          <a:lstStyle/>
          <a:p>
            <a:pPr algn="ctr"/>
            <a:r>
              <a:rPr lang="en-US" sz="8000" dirty="0"/>
              <a:t>DSCI – 6011 – 03</a:t>
            </a:r>
            <a:br>
              <a:rPr lang="en-US" sz="8000" dirty="0"/>
            </a:br>
            <a:r>
              <a:rPr lang="en-US" sz="8000" dirty="0"/>
              <a:t>DEEP LEARNING</a:t>
            </a:r>
          </a:p>
        </p:txBody>
      </p:sp>
      <p:sp>
        <p:nvSpPr>
          <p:cNvPr id="3" name="Content Placeholder 2">
            <a:extLst>
              <a:ext uri="{FF2B5EF4-FFF2-40B4-BE49-F238E27FC236}">
                <a16:creationId xmlns:a16="http://schemas.microsoft.com/office/drawing/2014/main" id="{B36F25D2-6D85-DDC3-0A52-29AD9BD494C0}"/>
              </a:ext>
            </a:extLst>
          </p:cNvPr>
          <p:cNvSpPr>
            <a:spLocks noGrp="1"/>
          </p:cNvSpPr>
          <p:nvPr>
            <p:ph idx="1"/>
          </p:nvPr>
        </p:nvSpPr>
        <p:spPr>
          <a:xfrm>
            <a:off x="1042218" y="4365523"/>
            <a:ext cx="10311581" cy="1811439"/>
          </a:xfrm>
        </p:spPr>
        <p:txBody>
          <a:bodyPr>
            <a:normAutofit fontScale="92500" lnSpcReduction="10000"/>
          </a:bodyPr>
          <a:lstStyle/>
          <a:p>
            <a:pPr marL="0" indent="0">
              <a:buNone/>
            </a:pPr>
            <a:r>
              <a:rPr lang="en-US" dirty="0"/>
              <a:t>By</a:t>
            </a:r>
          </a:p>
          <a:p>
            <a:pPr marL="0" indent="0">
              <a:buNone/>
            </a:pPr>
            <a:r>
              <a:rPr lang="en-US" dirty="0"/>
              <a:t>Yegneshwar Rao Ginjupalli</a:t>
            </a:r>
          </a:p>
          <a:p>
            <a:pPr marL="0" indent="0">
              <a:buNone/>
            </a:pPr>
            <a:r>
              <a:rPr lang="en-US" dirty="0"/>
              <a:t>Avinash Reddy </a:t>
            </a:r>
            <a:r>
              <a:rPr lang="en-US" dirty="0" err="1"/>
              <a:t>Bhavanam</a:t>
            </a:r>
            <a:endParaRPr lang="en-US" dirty="0"/>
          </a:p>
          <a:p>
            <a:pPr marL="0" indent="0">
              <a:buNone/>
            </a:pPr>
            <a:r>
              <a:rPr lang="en-US" dirty="0"/>
              <a:t>Ramya Krishna </a:t>
            </a:r>
            <a:r>
              <a:rPr lang="en-US" dirty="0" err="1"/>
              <a:t>Gadiparthi</a:t>
            </a:r>
            <a:endParaRPr lang="en-US" dirty="0"/>
          </a:p>
          <a:p>
            <a:pPr marL="0" indent="0">
              <a:buNone/>
            </a:pPr>
            <a:endParaRPr lang="en-US" dirty="0"/>
          </a:p>
        </p:txBody>
      </p:sp>
    </p:spTree>
    <p:extLst>
      <p:ext uri="{BB962C8B-B14F-4D97-AF65-F5344CB8AC3E}">
        <p14:creationId xmlns:p14="http://schemas.microsoft.com/office/powerpoint/2010/main" val="15920864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EBFA4C8-C301-60A7-C96E-E85360F5D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1729117"/>
          </a:xfrm>
          <a:prstGeom prst="rect">
            <a:avLst/>
          </a:prstGeom>
          <a:ln>
            <a:noFill/>
          </a:ln>
          <a:effectLst>
            <a:outerShdw blurRad="368300" dist="101600" dir="546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BC29F5-5098-6D43-57B6-699FF7AF7869}"/>
              </a:ext>
            </a:extLst>
          </p:cNvPr>
          <p:cNvSpPr>
            <a:spLocks noGrp="1"/>
          </p:cNvSpPr>
          <p:nvPr>
            <p:ph type="title"/>
          </p:nvPr>
        </p:nvSpPr>
        <p:spPr>
          <a:xfrm>
            <a:off x="761801" y="283714"/>
            <a:ext cx="9906799" cy="1161688"/>
          </a:xfrm>
        </p:spPr>
        <p:txBody>
          <a:bodyPr anchor="ctr">
            <a:normAutofit/>
          </a:bodyPr>
          <a:lstStyle/>
          <a:p>
            <a:r>
              <a:rPr lang="en-US" sz="4000" dirty="0"/>
              <a:t>Classification Task:</a:t>
            </a:r>
          </a:p>
        </p:txBody>
      </p:sp>
      <p:sp>
        <p:nvSpPr>
          <p:cNvPr id="3" name="Content Placeholder 2">
            <a:extLst>
              <a:ext uri="{FF2B5EF4-FFF2-40B4-BE49-F238E27FC236}">
                <a16:creationId xmlns:a16="http://schemas.microsoft.com/office/drawing/2014/main" id="{58DCF8C8-ACD3-211A-D071-1AA11C44604D}"/>
              </a:ext>
            </a:extLst>
          </p:cNvPr>
          <p:cNvSpPr>
            <a:spLocks noGrp="1" noRot="1" noMove="1" noResize="1" noEditPoints="1" noAdjustHandles="1" noChangeArrowheads="1" noChangeShapeType="1"/>
          </p:cNvSpPr>
          <p:nvPr>
            <p:ph idx="1"/>
          </p:nvPr>
        </p:nvSpPr>
        <p:spPr>
          <a:xfrm>
            <a:off x="2253561" y="2217761"/>
            <a:ext cx="7680959" cy="4034116"/>
          </a:xfrm>
        </p:spPr>
        <p:txBody>
          <a:bodyPr anchor="ctr">
            <a:normAutofit fontScale="92500"/>
          </a:bodyPr>
          <a:lstStyle/>
          <a:p>
            <a:r>
              <a:rPr lang="en-US" dirty="0"/>
              <a:t>All the above-mentioned architectures consist of fully connected networks that classify the input image into 1000 classes. So each model architecture has to be modified to fit the binary classification problem with only two classes i.e. Authentic and forged.</a:t>
            </a:r>
          </a:p>
          <a:p>
            <a:r>
              <a:rPr lang="en-US" dirty="0"/>
              <a:t>Still the convolutional architectures should be undisturbed as they contain trainable parameters.</a:t>
            </a:r>
          </a:p>
          <a:p>
            <a:r>
              <a:rPr lang="en-US" dirty="0"/>
              <a:t>Thus, use of SVM classifier came to light.</a:t>
            </a:r>
            <a:r>
              <a:rPr lang="en-US" b="0" i="0" dirty="0">
                <a:solidFill>
                  <a:srgbClr val="1F2328"/>
                </a:solidFill>
                <a:effectLst/>
                <a:latin typeface="-apple-system"/>
              </a:rPr>
              <a:t> </a:t>
            </a:r>
            <a:r>
              <a:rPr lang="en-US" dirty="0"/>
              <a:t>For the final part of the pipeline an SVM classifier is trained and tested  </a:t>
            </a:r>
          </a:p>
          <a:p>
            <a:pPr marL="0" indent="0">
              <a:buNone/>
            </a:pPr>
            <a:endParaRPr lang="en-US" sz="2000" dirty="0"/>
          </a:p>
        </p:txBody>
      </p:sp>
    </p:spTree>
    <p:extLst>
      <p:ext uri="{BB962C8B-B14F-4D97-AF65-F5344CB8AC3E}">
        <p14:creationId xmlns:p14="http://schemas.microsoft.com/office/powerpoint/2010/main" val="1876383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C853-330A-8BAE-0EB6-AF84AB94DAF5}"/>
              </a:ext>
            </a:extLst>
          </p:cNvPr>
          <p:cNvSpPr>
            <a:spLocks noGrp="1"/>
          </p:cNvSpPr>
          <p:nvPr>
            <p:ph type="title"/>
          </p:nvPr>
        </p:nvSpPr>
        <p:spPr/>
        <p:txBody>
          <a:bodyPr/>
          <a:lstStyle/>
          <a:p>
            <a:r>
              <a:rPr lang="en-US" dirty="0"/>
              <a:t>Model Training:</a:t>
            </a:r>
          </a:p>
        </p:txBody>
      </p:sp>
      <p:sp>
        <p:nvSpPr>
          <p:cNvPr id="3" name="Content Placeholder 2">
            <a:extLst>
              <a:ext uri="{FF2B5EF4-FFF2-40B4-BE49-F238E27FC236}">
                <a16:creationId xmlns:a16="http://schemas.microsoft.com/office/drawing/2014/main" id="{D083F453-B24C-6242-7DA3-6B47BB42632A}"/>
              </a:ext>
            </a:extLst>
          </p:cNvPr>
          <p:cNvSpPr>
            <a:spLocks noGrp="1"/>
          </p:cNvSpPr>
          <p:nvPr>
            <p:ph idx="1"/>
          </p:nvPr>
        </p:nvSpPr>
        <p:spPr/>
        <p:txBody>
          <a:bodyPr/>
          <a:lstStyle/>
          <a:p>
            <a:r>
              <a:rPr lang="en-US" dirty="0"/>
              <a:t> The input images are compressed before being fed into the convolutional networks.</a:t>
            </a:r>
          </a:p>
          <a:p>
            <a:r>
              <a:rPr lang="en-US" dirty="0"/>
              <a:t>To train the CNN architecture in a way that can focus on the tampered regions, image patches are extracted from the input and the tampered patches are discriminated from the non-tampered ones.</a:t>
            </a:r>
          </a:p>
          <a:p>
            <a:r>
              <a:rPr lang="en-US" dirty="0"/>
              <a:t>The tampered patches get compressed differently than the regular ones. </a:t>
            </a:r>
          </a:p>
          <a:p>
            <a:r>
              <a:rPr lang="en-US" dirty="0"/>
              <a:t>And this difference in the compression is identified in the SVM network  and then classified.</a:t>
            </a:r>
          </a:p>
          <a:p>
            <a:endParaRPr lang="en-US" dirty="0"/>
          </a:p>
        </p:txBody>
      </p:sp>
    </p:spTree>
    <p:extLst>
      <p:ext uri="{BB962C8B-B14F-4D97-AF65-F5344CB8AC3E}">
        <p14:creationId xmlns:p14="http://schemas.microsoft.com/office/powerpoint/2010/main" val="1842951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B7E75-0E0B-C96D-6F0A-3EA062967EF4}"/>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529A0E0B-D7FE-0AF7-0E59-183D667F68B7}"/>
              </a:ext>
            </a:extLst>
          </p:cNvPr>
          <p:cNvSpPr>
            <a:spLocks noGrp="1"/>
          </p:cNvSpPr>
          <p:nvPr>
            <p:ph idx="1"/>
          </p:nvPr>
        </p:nvSpPr>
        <p:spPr/>
        <p:txBody>
          <a:bodyPr/>
          <a:lstStyle/>
          <a:p>
            <a:r>
              <a:rPr lang="en-US" dirty="0"/>
              <a:t>The model performance is calculated using </a:t>
            </a:r>
          </a:p>
          <a:p>
            <a:pPr marL="0" indent="0">
              <a:buNone/>
            </a:pPr>
            <a:r>
              <a:rPr lang="en-US" dirty="0"/>
              <a:t>the following matrices:</a:t>
            </a:r>
          </a:p>
          <a:p>
            <a:r>
              <a:rPr lang="en-US" dirty="0"/>
              <a:t>Accuracy: 73.83%</a:t>
            </a:r>
          </a:p>
          <a:p>
            <a:r>
              <a:rPr lang="en-US" dirty="0"/>
              <a:t>F1 Score: 0.74</a:t>
            </a:r>
          </a:p>
          <a:p>
            <a:r>
              <a:rPr lang="en-US" dirty="0"/>
              <a:t>Precision: 73.93%</a:t>
            </a:r>
          </a:p>
          <a:p>
            <a:r>
              <a:rPr lang="en-US" dirty="0"/>
              <a:t>Recall: 73.71%</a:t>
            </a:r>
          </a:p>
          <a:p>
            <a:r>
              <a:rPr lang="en-US" sz="1200" dirty="0"/>
              <a:t>The evaluation given is an approximated estimation after making corrections for better performance.</a:t>
            </a:r>
          </a:p>
        </p:txBody>
      </p:sp>
      <p:pic>
        <p:nvPicPr>
          <p:cNvPr id="6" name="Picture 5">
            <a:extLst>
              <a:ext uri="{FF2B5EF4-FFF2-40B4-BE49-F238E27FC236}">
                <a16:creationId xmlns:a16="http://schemas.microsoft.com/office/drawing/2014/main" id="{D031A187-DDF0-CF85-131B-D43ACD22D9A9}"/>
              </a:ext>
            </a:extLst>
          </p:cNvPr>
          <p:cNvPicPr>
            <a:picLocks noChangeAspect="1"/>
          </p:cNvPicPr>
          <p:nvPr/>
        </p:nvPicPr>
        <p:blipFill>
          <a:blip r:embed="rId2"/>
          <a:stretch>
            <a:fillRect/>
          </a:stretch>
        </p:blipFill>
        <p:spPr>
          <a:xfrm>
            <a:off x="7156334" y="2338126"/>
            <a:ext cx="3696020" cy="2476715"/>
          </a:xfrm>
          <a:prstGeom prst="rect">
            <a:avLst/>
          </a:prstGeom>
        </p:spPr>
      </p:pic>
    </p:spTree>
    <p:extLst>
      <p:ext uri="{BB962C8B-B14F-4D97-AF65-F5344CB8AC3E}">
        <p14:creationId xmlns:p14="http://schemas.microsoft.com/office/powerpoint/2010/main" val="3168561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AF6CB648-9554-488A-B457-99CAAD1DA5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E3ADCBE7-9330-1CDA-00EB-CDD12DB722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90"/>
            <a:ext cx="12192000" cy="1733407"/>
          </a:xfrm>
          <a:prstGeom prst="rect">
            <a:avLst/>
          </a:prstGeom>
          <a:ln>
            <a:noFill/>
          </a:ln>
          <a:effectLst>
            <a:outerShdw blurRad="254000" dist="381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6400CD2-818A-900E-7EE8-D34C4901ED24}"/>
              </a:ext>
            </a:extLst>
          </p:cNvPr>
          <p:cNvSpPr>
            <a:spLocks noGrp="1"/>
          </p:cNvSpPr>
          <p:nvPr>
            <p:ph idx="1"/>
          </p:nvPr>
        </p:nvSpPr>
        <p:spPr>
          <a:xfrm>
            <a:off x="761802" y="2321476"/>
            <a:ext cx="4864875" cy="3850724"/>
          </a:xfrm>
        </p:spPr>
        <p:txBody>
          <a:bodyPr anchor="ctr">
            <a:normAutofit/>
          </a:bodyPr>
          <a:lstStyle/>
          <a:p>
            <a:r>
              <a:rPr lang="en-US" sz="4000" dirty="0"/>
              <a:t>Thank You</a:t>
            </a:r>
          </a:p>
        </p:txBody>
      </p:sp>
      <p:pic>
        <p:nvPicPr>
          <p:cNvPr id="7" name="Graphic 6" descr="Smiling Face with No Fill">
            <a:extLst>
              <a:ext uri="{FF2B5EF4-FFF2-40B4-BE49-F238E27FC236}">
                <a16:creationId xmlns:a16="http://schemas.microsoft.com/office/drawing/2014/main" id="{CEEEC82E-2772-2AA9-5F43-4D8F36B075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29047" y="2321476"/>
            <a:ext cx="3807411" cy="3807411"/>
          </a:xfrm>
          <a:prstGeom prst="rect">
            <a:avLst/>
          </a:prstGeom>
        </p:spPr>
      </p:pic>
    </p:spTree>
    <p:extLst>
      <p:ext uri="{BB962C8B-B14F-4D97-AF65-F5344CB8AC3E}">
        <p14:creationId xmlns:p14="http://schemas.microsoft.com/office/powerpoint/2010/main" val="727659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Video 4" descr="Green Lock In A 3D Electronic System">
            <a:extLst>
              <a:ext uri="{FF2B5EF4-FFF2-40B4-BE49-F238E27FC236}">
                <a16:creationId xmlns:a16="http://schemas.microsoft.com/office/drawing/2014/main" id="{81DC292D-273B-8F13-DCCD-67D8D7479C0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1" y="0"/>
            <a:ext cx="12191979" cy="6857990"/>
          </a:xfrm>
          <a:prstGeom prst="rect">
            <a:avLst/>
          </a:prstGeom>
        </p:spPr>
      </p:pic>
      <p:sp>
        <p:nvSpPr>
          <p:cNvPr id="9" name="Freeform: Shape 8">
            <a:extLst>
              <a:ext uri="{FF2B5EF4-FFF2-40B4-BE49-F238E27FC236}">
                <a16:creationId xmlns:a16="http://schemas.microsoft.com/office/drawing/2014/main" id="{892943C2-D6C0-8B6D-C70C-0283EFBF64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756552">
            <a:off x="6441479" y="1279421"/>
            <a:ext cx="4348870" cy="4299157"/>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558783 w 4778827"/>
              <a:gd name="connsiteY0" fmla="*/ 408 h 5085392"/>
              <a:gd name="connsiteX1" fmla="*/ 3907953 w 4778827"/>
              <a:gd name="connsiteY1" fmla="*/ 443183 h 5085392"/>
              <a:gd name="connsiteX2" fmla="*/ 4760478 w 4778827"/>
              <a:gd name="connsiteY2" fmla="*/ 1709485 h 5085392"/>
              <a:gd name="connsiteX3" fmla="*/ 4475600 w 4778827"/>
              <a:gd name="connsiteY3" fmla="*/ 3612666 h 5085392"/>
              <a:gd name="connsiteX4" fmla="*/ 3925643 w 4778827"/>
              <a:gd name="connsiteY4" fmla="*/ 5027118 h 5085392"/>
              <a:gd name="connsiteX5" fmla="*/ 1099105 w 4778827"/>
              <a:gd name="connsiteY5" fmla="*/ 4460815 h 5085392"/>
              <a:gd name="connsiteX6" fmla="*/ 41023 w 4778827"/>
              <a:gd name="connsiteY6" fmla="*/ 3037483 h 5085392"/>
              <a:gd name="connsiteX7" fmla="*/ 507755 w 4778827"/>
              <a:gd name="connsiteY7" fmla="*/ 676688 h 5085392"/>
              <a:gd name="connsiteX8" fmla="*/ 2558783 w 4778827"/>
              <a:gd name="connsiteY8" fmla="*/ 408 h 5085392"/>
              <a:gd name="connsiteX0" fmla="*/ 2558783 w 4801077"/>
              <a:gd name="connsiteY0" fmla="*/ 408 h 5085392"/>
              <a:gd name="connsiteX1" fmla="*/ 3907953 w 4801077"/>
              <a:gd name="connsiteY1" fmla="*/ 443183 h 5085392"/>
              <a:gd name="connsiteX2" fmla="*/ 4760478 w 4801077"/>
              <a:gd name="connsiteY2" fmla="*/ 1709485 h 5085392"/>
              <a:gd name="connsiteX3" fmla="*/ 4651817 w 4801077"/>
              <a:gd name="connsiteY3" fmla="*/ 4122731 h 5085392"/>
              <a:gd name="connsiteX4" fmla="*/ 3925643 w 4801077"/>
              <a:gd name="connsiteY4" fmla="*/ 5027118 h 5085392"/>
              <a:gd name="connsiteX5" fmla="*/ 1099105 w 4801077"/>
              <a:gd name="connsiteY5" fmla="*/ 4460815 h 5085392"/>
              <a:gd name="connsiteX6" fmla="*/ 41023 w 4801077"/>
              <a:gd name="connsiteY6" fmla="*/ 3037483 h 5085392"/>
              <a:gd name="connsiteX7" fmla="*/ 507755 w 4801077"/>
              <a:gd name="connsiteY7" fmla="*/ 676688 h 5085392"/>
              <a:gd name="connsiteX8" fmla="*/ 2558783 w 4801077"/>
              <a:gd name="connsiteY8" fmla="*/ 408 h 5085392"/>
              <a:gd name="connsiteX0" fmla="*/ 2558783 w 4801811"/>
              <a:gd name="connsiteY0" fmla="*/ 408 h 5281687"/>
              <a:gd name="connsiteX1" fmla="*/ 3907953 w 4801811"/>
              <a:gd name="connsiteY1" fmla="*/ 443183 h 5281687"/>
              <a:gd name="connsiteX2" fmla="*/ 4760478 w 4801811"/>
              <a:gd name="connsiteY2" fmla="*/ 1709485 h 5281687"/>
              <a:gd name="connsiteX3" fmla="*/ 4651817 w 4801811"/>
              <a:gd name="connsiteY3" fmla="*/ 4122731 h 5281687"/>
              <a:gd name="connsiteX4" fmla="*/ 3905311 w 4801811"/>
              <a:gd name="connsiteY4" fmla="*/ 5235782 h 5281687"/>
              <a:gd name="connsiteX5" fmla="*/ 1099105 w 4801811"/>
              <a:gd name="connsiteY5" fmla="*/ 4460815 h 5281687"/>
              <a:gd name="connsiteX6" fmla="*/ 41023 w 4801811"/>
              <a:gd name="connsiteY6" fmla="*/ 3037483 h 5281687"/>
              <a:gd name="connsiteX7" fmla="*/ 507755 w 4801811"/>
              <a:gd name="connsiteY7" fmla="*/ 676688 h 5281687"/>
              <a:gd name="connsiteX8" fmla="*/ 2558783 w 4801811"/>
              <a:gd name="connsiteY8" fmla="*/ 408 h 5281687"/>
              <a:gd name="connsiteX0" fmla="*/ 2555058 w 4798086"/>
              <a:gd name="connsiteY0" fmla="*/ 408 h 5281687"/>
              <a:gd name="connsiteX1" fmla="*/ 3904228 w 4798086"/>
              <a:gd name="connsiteY1" fmla="*/ 443183 h 5281687"/>
              <a:gd name="connsiteX2" fmla="*/ 4756753 w 4798086"/>
              <a:gd name="connsiteY2" fmla="*/ 1709485 h 5281687"/>
              <a:gd name="connsiteX3" fmla="*/ 4648092 w 4798086"/>
              <a:gd name="connsiteY3" fmla="*/ 4122731 h 5281687"/>
              <a:gd name="connsiteX4" fmla="*/ 3901586 w 4798086"/>
              <a:gd name="connsiteY4" fmla="*/ 5235782 h 5281687"/>
              <a:gd name="connsiteX5" fmla="*/ 1095380 w 4798086"/>
              <a:gd name="connsiteY5" fmla="*/ 4460815 h 5281687"/>
              <a:gd name="connsiteX6" fmla="*/ 37298 w 4798086"/>
              <a:gd name="connsiteY6" fmla="*/ 3037483 h 5281687"/>
              <a:gd name="connsiteX7" fmla="*/ 537918 w 4798086"/>
              <a:gd name="connsiteY7" fmla="*/ 437112 h 5281687"/>
              <a:gd name="connsiteX8" fmla="*/ 2555058 w 4798086"/>
              <a:gd name="connsiteY8" fmla="*/ 408 h 5281687"/>
              <a:gd name="connsiteX0" fmla="*/ 2417484 w 4796063"/>
              <a:gd name="connsiteY0" fmla="*/ 237 h 5505635"/>
              <a:gd name="connsiteX1" fmla="*/ 3902205 w 4796063"/>
              <a:gd name="connsiteY1" fmla="*/ 667131 h 5505635"/>
              <a:gd name="connsiteX2" fmla="*/ 4754730 w 4796063"/>
              <a:gd name="connsiteY2" fmla="*/ 1933433 h 5505635"/>
              <a:gd name="connsiteX3" fmla="*/ 4646069 w 4796063"/>
              <a:gd name="connsiteY3" fmla="*/ 4346679 h 5505635"/>
              <a:gd name="connsiteX4" fmla="*/ 3899563 w 4796063"/>
              <a:gd name="connsiteY4" fmla="*/ 5459730 h 5505635"/>
              <a:gd name="connsiteX5" fmla="*/ 1093357 w 4796063"/>
              <a:gd name="connsiteY5" fmla="*/ 4684763 h 5505635"/>
              <a:gd name="connsiteX6" fmla="*/ 35275 w 4796063"/>
              <a:gd name="connsiteY6" fmla="*/ 3261431 h 5505635"/>
              <a:gd name="connsiteX7" fmla="*/ 535895 w 4796063"/>
              <a:gd name="connsiteY7" fmla="*/ 661060 h 5505635"/>
              <a:gd name="connsiteX8" fmla="*/ 2417484 w 4796063"/>
              <a:gd name="connsiteY8" fmla="*/ 237 h 5505635"/>
              <a:gd name="connsiteX0" fmla="*/ 2417484 w 4796063"/>
              <a:gd name="connsiteY0" fmla="*/ 237 h 5505635"/>
              <a:gd name="connsiteX1" fmla="*/ 3902205 w 4796063"/>
              <a:gd name="connsiteY1" fmla="*/ 667131 h 5505635"/>
              <a:gd name="connsiteX2" fmla="*/ 4754730 w 4796063"/>
              <a:gd name="connsiteY2" fmla="*/ 1933433 h 5505635"/>
              <a:gd name="connsiteX3" fmla="*/ 4646069 w 4796063"/>
              <a:gd name="connsiteY3" fmla="*/ 4346679 h 5505635"/>
              <a:gd name="connsiteX4" fmla="*/ 3899563 w 4796063"/>
              <a:gd name="connsiteY4" fmla="*/ 5459730 h 5505635"/>
              <a:gd name="connsiteX5" fmla="*/ 1093357 w 4796063"/>
              <a:gd name="connsiteY5" fmla="*/ 4684763 h 5505635"/>
              <a:gd name="connsiteX6" fmla="*/ 35275 w 4796063"/>
              <a:gd name="connsiteY6" fmla="*/ 3261431 h 5505635"/>
              <a:gd name="connsiteX7" fmla="*/ 535895 w 4796063"/>
              <a:gd name="connsiteY7" fmla="*/ 661060 h 5505635"/>
              <a:gd name="connsiteX8" fmla="*/ 2417484 w 4796063"/>
              <a:gd name="connsiteY8" fmla="*/ 237 h 5505635"/>
              <a:gd name="connsiteX0" fmla="*/ 2486248 w 4797051"/>
              <a:gd name="connsiteY0" fmla="*/ 309 h 5382055"/>
              <a:gd name="connsiteX1" fmla="*/ 3903193 w 4797051"/>
              <a:gd name="connsiteY1" fmla="*/ 543551 h 5382055"/>
              <a:gd name="connsiteX2" fmla="*/ 4755718 w 4797051"/>
              <a:gd name="connsiteY2" fmla="*/ 1809853 h 5382055"/>
              <a:gd name="connsiteX3" fmla="*/ 4647057 w 4797051"/>
              <a:gd name="connsiteY3" fmla="*/ 4223099 h 5382055"/>
              <a:gd name="connsiteX4" fmla="*/ 3900551 w 4797051"/>
              <a:gd name="connsiteY4" fmla="*/ 5336150 h 5382055"/>
              <a:gd name="connsiteX5" fmla="*/ 1094345 w 4797051"/>
              <a:gd name="connsiteY5" fmla="*/ 4561183 h 5382055"/>
              <a:gd name="connsiteX6" fmla="*/ 36263 w 4797051"/>
              <a:gd name="connsiteY6" fmla="*/ 3137851 h 5382055"/>
              <a:gd name="connsiteX7" fmla="*/ 536883 w 4797051"/>
              <a:gd name="connsiteY7" fmla="*/ 537480 h 5382055"/>
              <a:gd name="connsiteX8" fmla="*/ 2486248 w 4797051"/>
              <a:gd name="connsiteY8" fmla="*/ 309 h 5382055"/>
              <a:gd name="connsiteX0" fmla="*/ 2478737 w 4789540"/>
              <a:gd name="connsiteY0" fmla="*/ 309 h 5382055"/>
              <a:gd name="connsiteX1" fmla="*/ 3895682 w 4789540"/>
              <a:gd name="connsiteY1" fmla="*/ 543551 h 5382055"/>
              <a:gd name="connsiteX2" fmla="*/ 4748207 w 4789540"/>
              <a:gd name="connsiteY2" fmla="*/ 1809853 h 5382055"/>
              <a:gd name="connsiteX3" fmla="*/ 4639546 w 4789540"/>
              <a:gd name="connsiteY3" fmla="*/ 4223099 h 5382055"/>
              <a:gd name="connsiteX4" fmla="*/ 3893040 w 4789540"/>
              <a:gd name="connsiteY4" fmla="*/ 5336150 h 5382055"/>
              <a:gd name="connsiteX5" fmla="*/ 1086834 w 4789540"/>
              <a:gd name="connsiteY5" fmla="*/ 4561183 h 5382055"/>
              <a:gd name="connsiteX6" fmla="*/ 28752 w 4789540"/>
              <a:gd name="connsiteY6" fmla="*/ 3137851 h 5382055"/>
              <a:gd name="connsiteX7" fmla="*/ 529372 w 4789540"/>
              <a:gd name="connsiteY7" fmla="*/ 537480 h 5382055"/>
              <a:gd name="connsiteX8" fmla="*/ 2478737 w 4789540"/>
              <a:gd name="connsiteY8" fmla="*/ 309 h 5382055"/>
              <a:gd name="connsiteX0" fmla="*/ 2478737 w 4789540"/>
              <a:gd name="connsiteY0" fmla="*/ 161 h 5381907"/>
              <a:gd name="connsiteX1" fmla="*/ 4397222 w 4789540"/>
              <a:gd name="connsiteY1" fmla="*/ 922088 h 5381907"/>
              <a:gd name="connsiteX2" fmla="*/ 4748207 w 4789540"/>
              <a:gd name="connsiteY2" fmla="*/ 1809705 h 5381907"/>
              <a:gd name="connsiteX3" fmla="*/ 4639546 w 4789540"/>
              <a:gd name="connsiteY3" fmla="*/ 4222951 h 5381907"/>
              <a:gd name="connsiteX4" fmla="*/ 3893040 w 4789540"/>
              <a:gd name="connsiteY4" fmla="*/ 5336002 h 5381907"/>
              <a:gd name="connsiteX5" fmla="*/ 1086834 w 4789540"/>
              <a:gd name="connsiteY5" fmla="*/ 4561035 h 5381907"/>
              <a:gd name="connsiteX6" fmla="*/ 28752 w 4789540"/>
              <a:gd name="connsiteY6" fmla="*/ 3137703 h 5381907"/>
              <a:gd name="connsiteX7" fmla="*/ 529372 w 4789540"/>
              <a:gd name="connsiteY7" fmla="*/ 537332 h 5381907"/>
              <a:gd name="connsiteX8" fmla="*/ 2478737 w 4789540"/>
              <a:gd name="connsiteY8" fmla="*/ 161 h 5381907"/>
              <a:gd name="connsiteX0" fmla="*/ 2478737 w 4951182"/>
              <a:gd name="connsiteY0" fmla="*/ 161 h 5381907"/>
              <a:gd name="connsiteX1" fmla="*/ 4397222 w 4951182"/>
              <a:gd name="connsiteY1" fmla="*/ 922088 h 5381907"/>
              <a:gd name="connsiteX2" fmla="*/ 4931201 w 4951182"/>
              <a:gd name="connsiteY2" fmla="*/ 2412509 h 5381907"/>
              <a:gd name="connsiteX3" fmla="*/ 4639546 w 4951182"/>
              <a:gd name="connsiteY3" fmla="*/ 4222951 h 5381907"/>
              <a:gd name="connsiteX4" fmla="*/ 3893040 w 4951182"/>
              <a:gd name="connsiteY4" fmla="*/ 5336002 h 5381907"/>
              <a:gd name="connsiteX5" fmla="*/ 1086834 w 4951182"/>
              <a:gd name="connsiteY5" fmla="*/ 4561035 h 5381907"/>
              <a:gd name="connsiteX6" fmla="*/ 28752 w 4951182"/>
              <a:gd name="connsiteY6" fmla="*/ 3137703 h 5381907"/>
              <a:gd name="connsiteX7" fmla="*/ 529372 w 4951182"/>
              <a:gd name="connsiteY7" fmla="*/ 537332 h 5381907"/>
              <a:gd name="connsiteX8" fmla="*/ 2478737 w 4951182"/>
              <a:gd name="connsiteY8" fmla="*/ 161 h 5381907"/>
              <a:gd name="connsiteX0" fmla="*/ 2478737 w 4951182"/>
              <a:gd name="connsiteY0" fmla="*/ 161 h 5381907"/>
              <a:gd name="connsiteX1" fmla="*/ 4397222 w 4951182"/>
              <a:gd name="connsiteY1" fmla="*/ 922088 h 5381907"/>
              <a:gd name="connsiteX2" fmla="*/ 4931201 w 4951182"/>
              <a:gd name="connsiteY2" fmla="*/ 2412509 h 5381907"/>
              <a:gd name="connsiteX3" fmla="*/ 4639546 w 4951182"/>
              <a:gd name="connsiteY3" fmla="*/ 4222951 h 5381907"/>
              <a:gd name="connsiteX4" fmla="*/ 3893040 w 4951182"/>
              <a:gd name="connsiteY4" fmla="*/ 5336002 h 5381907"/>
              <a:gd name="connsiteX5" fmla="*/ 1086834 w 4951182"/>
              <a:gd name="connsiteY5" fmla="*/ 4561035 h 5381907"/>
              <a:gd name="connsiteX6" fmla="*/ 28752 w 4951182"/>
              <a:gd name="connsiteY6" fmla="*/ 3137703 h 5381907"/>
              <a:gd name="connsiteX7" fmla="*/ 529372 w 4951182"/>
              <a:gd name="connsiteY7" fmla="*/ 537332 h 5381907"/>
              <a:gd name="connsiteX8" fmla="*/ 2478737 w 4951182"/>
              <a:gd name="connsiteY8" fmla="*/ 161 h 5381907"/>
              <a:gd name="connsiteX0" fmla="*/ 2478737 w 4951182"/>
              <a:gd name="connsiteY0" fmla="*/ 161 h 5381907"/>
              <a:gd name="connsiteX1" fmla="*/ 4397222 w 4951182"/>
              <a:gd name="connsiteY1" fmla="*/ 922088 h 5381907"/>
              <a:gd name="connsiteX2" fmla="*/ 4931201 w 4951182"/>
              <a:gd name="connsiteY2" fmla="*/ 2412509 h 5381907"/>
              <a:gd name="connsiteX3" fmla="*/ 4639546 w 4951182"/>
              <a:gd name="connsiteY3" fmla="*/ 4222951 h 5381907"/>
              <a:gd name="connsiteX4" fmla="*/ 3893040 w 4951182"/>
              <a:gd name="connsiteY4" fmla="*/ 5336002 h 5381907"/>
              <a:gd name="connsiteX5" fmla="*/ 1086834 w 4951182"/>
              <a:gd name="connsiteY5" fmla="*/ 4561035 h 5381907"/>
              <a:gd name="connsiteX6" fmla="*/ 28752 w 4951182"/>
              <a:gd name="connsiteY6" fmla="*/ 3137703 h 5381907"/>
              <a:gd name="connsiteX7" fmla="*/ 529372 w 4951182"/>
              <a:gd name="connsiteY7" fmla="*/ 537332 h 5381907"/>
              <a:gd name="connsiteX8" fmla="*/ 2478737 w 4951182"/>
              <a:gd name="connsiteY8" fmla="*/ 161 h 5381907"/>
              <a:gd name="connsiteX0" fmla="*/ 2478737 w 4951182"/>
              <a:gd name="connsiteY0" fmla="*/ 285 h 5382031"/>
              <a:gd name="connsiteX1" fmla="*/ 4397222 w 4951182"/>
              <a:gd name="connsiteY1" fmla="*/ 922212 h 5382031"/>
              <a:gd name="connsiteX2" fmla="*/ 4931201 w 4951182"/>
              <a:gd name="connsiteY2" fmla="*/ 2412633 h 5382031"/>
              <a:gd name="connsiteX3" fmla="*/ 4639546 w 4951182"/>
              <a:gd name="connsiteY3" fmla="*/ 4223075 h 5382031"/>
              <a:gd name="connsiteX4" fmla="*/ 3893040 w 4951182"/>
              <a:gd name="connsiteY4" fmla="*/ 5336126 h 5382031"/>
              <a:gd name="connsiteX5" fmla="*/ 1086834 w 4951182"/>
              <a:gd name="connsiteY5" fmla="*/ 4561159 h 5382031"/>
              <a:gd name="connsiteX6" fmla="*/ 28752 w 4951182"/>
              <a:gd name="connsiteY6" fmla="*/ 3137827 h 5382031"/>
              <a:gd name="connsiteX7" fmla="*/ 529372 w 4951182"/>
              <a:gd name="connsiteY7" fmla="*/ 537456 h 5382031"/>
              <a:gd name="connsiteX8" fmla="*/ 2478737 w 4951182"/>
              <a:gd name="connsiteY8" fmla="*/ 285 h 5382031"/>
              <a:gd name="connsiteX0" fmla="*/ 2478737 w 4951182"/>
              <a:gd name="connsiteY0" fmla="*/ 277 h 5382023"/>
              <a:gd name="connsiteX1" fmla="*/ 4288781 w 4951182"/>
              <a:gd name="connsiteY1" fmla="*/ 937661 h 5382023"/>
              <a:gd name="connsiteX2" fmla="*/ 4931201 w 4951182"/>
              <a:gd name="connsiteY2" fmla="*/ 2412625 h 5382023"/>
              <a:gd name="connsiteX3" fmla="*/ 4639546 w 4951182"/>
              <a:gd name="connsiteY3" fmla="*/ 4223067 h 5382023"/>
              <a:gd name="connsiteX4" fmla="*/ 3893040 w 4951182"/>
              <a:gd name="connsiteY4" fmla="*/ 5336118 h 5382023"/>
              <a:gd name="connsiteX5" fmla="*/ 1086834 w 4951182"/>
              <a:gd name="connsiteY5" fmla="*/ 4561151 h 5382023"/>
              <a:gd name="connsiteX6" fmla="*/ 28752 w 4951182"/>
              <a:gd name="connsiteY6" fmla="*/ 3137819 h 5382023"/>
              <a:gd name="connsiteX7" fmla="*/ 529372 w 4951182"/>
              <a:gd name="connsiteY7" fmla="*/ 537448 h 5382023"/>
              <a:gd name="connsiteX8" fmla="*/ 2478737 w 4951182"/>
              <a:gd name="connsiteY8" fmla="*/ 277 h 5382023"/>
              <a:gd name="connsiteX0" fmla="*/ 2478737 w 4950052"/>
              <a:gd name="connsiteY0" fmla="*/ 277 h 5250502"/>
              <a:gd name="connsiteX1" fmla="*/ 4288781 w 4950052"/>
              <a:gd name="connsiteY1" fmla="*/ 937661 h 5250502"/>
              <a:gd name="connsiteX2" fmla="*/ 4931201 w 4950052"/>
              <a:gd name="connsiteY2" fmla="*/ 2412625 h 5250502"/>
              <a:gd name="connsiteX3" fmla="*/ 4639546 w 4950052"/>
              <a:gd name="connsiteY3" fmla="*/ 4223067 h 5250502"/>
              <a:gd name="connsiteX4" fmla="*/ 4001481 w 4950052"/>
              <a:gd name="connsiteY4" fmla="*/ 5197009 h 5250502"/>
              <a:gd name="connsiteX5" fmla="*/ 1086834 w 4950052"/>
              <a:gd name="connsiteY5" fmla="*/ 4561151 h 5250502"/>
              <a:gd name="connsiteX6" fmla="*/ 28752 w 4950052"/>
              <a:gd name="connsiteY6" fmla="*/ 3137819 h 5250502"/>
              <a:gd name="connsiteX7" fmla="*/ 529372 w 4950052"/>
              <a:gd name="connsiteY7" fmla="*/ 537448 h 5250502"/>
              <a:gd name="connsiteX8" fmla="*/ 2478737 w 4950052"/>
              <a:gd name="connsiteY8" fmla="*/ 277 h 5250502"/>
              <a:gd name="connsiteX0" fmla="*/ 2478737 w 4942166"/>
              <a:gd name="connsiteY0" fmla="*/ 277 h 5250502"/>
              <a:gd name="connsiteX1" fmla="*/ 4288781 w 4942166"/>
              <a:gd name="connsiteY1" fmla="*/ 937661 h 5250502"/>
              <a:gd name="connsiteX2" fmla="*/ 4931201 w 4942166"/>
              <a:gd name="connsiteY2" fmla="*/ 2412625 h 5250502"/>
              <a:gd name="connsiteX3" fmla="*/ 4639546 w 4942166"/>
              <a:gd name="connsiteY3" fmla="*/ 4223067 h 5250502"/>
              <a:gd name="connsiteX4" fmla="*/ 4001481 w 4942166"/>
              <a:gd name="connsiteY4" fmla="*/ 5197009 h 5250502"/>
              <a:gd name="connsiteX5" fmla="*/ 1086834 w 4942166"/>
              <a:gd name="connsiteY5" fmla="*/ 4561151 h 5250502"/>
              <a:gd name="connsiteX6" fmla="*/ 28752 w 4942166"/>
              <a:gd name="connsiteY6" fmla="*/ 3137819 h 5250502"/>
              <a:gd name="connsiteX7" fmla="*/ 529372 w 4942166"/>
              <a:gd name="connsiteY7" fmla="*/ 537448 h 5250502"/>
              <a:gd name="connsiteX8" fmla="*/ 2478737 w 4942166"/>
              <a:gd name="connsiteY8" fmla="*/ 277 h 5250502"/>
              <a:gd name="connsiteX0" fmla="*/ 2478737 w 4931201"/>
              <a:gd name="connsiteY0" fmla="*/ 277 h 5250502"/>
              <a:gd name="connsiteX1" fmla="*/ 4288781 w 4931201"/>
              <a:gd name="connsiteY1" fmla="*/ 937661 h 5250502"/>
              <a:gd name="connsiteX2" fmla="*/ 4931201 w 4931201"/>
              <a:gd name="connsiteY2" fmla="*/ 2412625 h 5250502"/>
              <a:gd name="connsiteX3" fmla="*/ 4639546 w 4931201"/>
              <a:gd name="connsiteY3" fmla="*/ 4223067 h 5250502"/>
              <a:gd name="connsiteX4" fmla="*/ 4001481 w 4931201"/>
              <a:gd name="connsiteY4" fmla="*/ 5197009 h 5250502"/>
              <a:gd name="connsiteX5" fmla="*/ 1086834 w 4931201"/>
              <a:gd name="connsiteY5" fmla="*/ 4561151 h 5250502"/>
              <a:gd name="connsiteX6" fmla="*/ 28752 w 4931201"/>
              <a:gd name="connsiteY6" fmla="*/ 3137819 h 5250502"/>
              <a:gd name="connsiteX7" fmla="*/ 529372 w 4931201"/>
              <a:gd name="connsiteY7" fmla="*/ 537448 h 5250502"/>
              <a:gd name="connsiteX8" fmla="*/ 2478737 w 4931201"/>
              <a:gd name="connsiteY8" fmla="*/ 277 h 5250502"/>
              <a:gd name="connsiteX0" fmla="*/ 2478737 w 4859887"/>
              <a:gd name="connsiteY0" fmla="*/ 277 h 5250502"/>
              <a:gd name="connsiteX1" fmla="*/ 4288781 w 4859887"/>
              <a:gd name="connsiteY1" fmla="*/ 937661 h 5250502"/>
              <a:gd name="connsiteX2" fmla="*/ 4859887 w 4859887"/>
              <a:gd name="connsiteY2" fmla="*/ 2384279 h 5250502"/>
              <a:gd name="connsiteX3" fmla="*/ 4639546 w 4859887"/>
              <a:gd name="connsiteY3" fmla="*/ 4223067 h 5250502"/>
              <a:gd name="connsiteX4" fmla="*/ 4001481 w 4859887"/>
              <a:gd name="connsiteY4" fmla="*/ 5197009 h 5250502"/>
              <a:gd name="connsiteX5" fmla="*/ 1086834 w 4859887"/>
              <a:gd name="connsiteY5" fmla="*/ 4561151 h 5250502"/>
              <a:gd name="connsiteX6" fmla="*/ 28752 w 4859887"/>
              <a:gd name="connsiteY6" fmla="*/ 3137819 h 5250502"/>
              <a:gd name="connsiteX7" fmla="*/ 529372 w 4859887"/>
              <a:gd name="connsiteY7" fmla="*/ 537448 h 5250502"/>
              <a:gd name="connsiteX8" fmla="*/ 2478737 w 4859887"/>
              <a:gd name="connsiteY8" fmla="*/ 277 h 5250502"/>
              <a:gd name="connsiteX0" fmla="*/ 2478737 w 4859887"/>
              <a:gd name="connsiteY0" fmla="*/ 238 h 5250463"/>
              <a:gd name="connsiteX1" fmla="*/ 4171860 w 4859887"/>
              <a:gd name="connsiteY1" fmla="*/ 1012257 h 5250463"/>
              <a:gd name="connsiteX2" fmla="*/ 4859887 w 4859887"/>
              <a:gd name="connsiteY2" fmla="*/ 2384240 h 5250463"/>
              <a:gd name="connsiteX3" fmla="*/ 4639546 w 4859887"/>
              <a:gd name="connsiteY3" fmla="*/ 4223028 h 5250463"/>
              <a:gd name="connsiteX4" fmla="*/ 4001481 w 4859887"/>
              <a:gd name="connsiteY4" fmla="*/ 5196970 h 5250463"/>
              <a:gd name="connsiteX5" fmla="*/ 1086834 w 4859887"/>
              <a:gd name="connsiteY5" fmla="*/ 4561112 h 5250463"/>
              <a:gd name="connsiteX6" fmla="*/ 28752 w 4859887"/>
              <a:gd name="connsiteY6" fmla="*/ 3137780 h 5250463"/>
              <a:gd name="connsiteX7" fmla="*/ 529372 w 4859887"/>
              <a:gd name="connsiteY7" fmla="*/ 537409 h 5250463"/>
              <a:gd name="connsiteX8" fmla="*/ 2478737 w 4859887"/>
              <a:gd name="connsiteY8" fmla="*/ 238 h 5250463"/>
              <a:gd name="connsiteX0" fmla="*/ 2379364 w 4865880"/>
              <a:gd name="connsiteY0" fmla="*/ 266 h 5193853"/>
              <a:gd name="connsiteX1" fmla="*/ 4177853 w 4865880"/>
              <a:gd name="connsiteY1" fmla="*/ 955647 h 5193853"/>
              <a:gd name="connsiteX2" fmla="*/ 4865880 w 4865880"/>
              <a:gd name="connsiteY2" fmla="*/ 2327630 h 5193853"/>
              <a:gd name="connsiteX3" fmla="*/ 4645539 w 4865880"/>
              <a:gd name="connsiteY3" fmla="*/ 4166418 h 5193853"/>
              <a:gd name="connsiteX4" fmla="*/ 4007474 w 4865880"/>
              <a:gd name="connsiteY4" fmla="*/ 5140360 h 5193853"/>
              <a:gd name="connsiteX5" fmla="*/ 1092827 w 4865880"/>
              <a:gd name="connsiteY5" fmla="*/ 4504502 h 5193853"/>
              <a:gd name="connsiteX6" fmla="*/ 34745 w 4865880"/>
              <a:gd name="connsiteY6" fmla="*/ 3081170 h 5193853"/>
              <a:gd name="connsiteX7" fmla="*/ 535365 w 4865880"/>
              <a:gd name="connsiteY7" fmla="*/ 480799 h 5193853"/>
              <a:gd name="connsiteX8" fmla="*/ 2379364 w 4865880"/>
              <a:gd name="connsiteY8" fmla="*/ 266 h 5193853"/>
              <a:gd name="connsiteX0" fmla="*/ 2374524 w 4861040"/>
              <a:gd name="connsiteY0" fmla="*/ 266 h 5193853"/>
              <a:gd name="connsiteX1" fmla="*/ 4173013 w 4861040"/>
              <a:gd name="connsiteY1" fmla="*/ 955647 h 5193853"/>
              <a:gd name="connsiteX2" fmla="*/ 4861040 w 4861040"/>
              <a:gd name="connsiteY2" fmla="*/ 2327630 h 5193853"/>
              <a:gd name="connsiteX3" fmla="*/ 4640699 w 4861040"/>
              <a:gd name="connsiteY3" fmla="*/ 4166418 h 5193853"/>
              <a:gd name="connsiteX4" fmla="*/ 4002634 w 4861040"/>
              <a:gd name="connsiteY4" fmla="*/ 5140360 h 5193853"/>
              <a:gd name="connsiteX5" fmla="*/ 1087987 w 4861040"/>
              <a:gd name="connsiteY5" fmla="*/ 4504502 h 5193853"/>
              <a:gd name="connsiteX6" fmla="*/ 29905 w 4861040"/>
              <a:gd name="connsiteY6" fmla="*/ 3081170 h 5193853"/>
              <a:gd name="connsiteX7" fmla="*/ 530525 w 4861040"/>
              <a:gd name="connsiteY7" fmla="*/ 480799 h 5193853"/>
              <a:gd name="connsiteX8" fmla="*/ 2374524 w 4861040"/>
              <a:gd name="connsiteY8" fmla="*/ 266 h 5193853"/>
              <a:gd name="connsiteX0" fmla="*/ 2374524 w 4861040"/>
              <a:gd name="connsiteY0" fmla="*/ 266 h 5198945"/>
              <a:gd name="connsiteX1" fmla="*/ 4173013 w 4861040"/>
              <a:gd name="connsiteY1" fmla="*/ 955647 h 5198945"/>
              <a:gd name="connsiteX2" fmla="*/ 4861040 w 4861040"/>
              <a:gd name="connsiteY2" fmla="*/ 2327630 h 5198945"/>
              <a:gd name="connsiteX3" fmla="*/ 4640699 w 4861040"/>
              <a:gd name="connsiteY3" fmla="*/ 4166418 h 5198945"/>
              <a:gd name="connsiteX4" fmla="*/ 4002634 w 4861040"/>
              <a:gd name="connsiteY4" fmla="*/ 5140360 h 5198945"/>
              <a:gd name="connsiteX5" fmla="*/ 971544 w 4861040"/>
              <a:gd name="connsiteY5" fmla="*/ 4566776 h 5198945"/>
              <a:gd name="connsiteX6" fmla="*/ 29905 w 4861040"/>
              <a:gd name="connsiteY6" fmla="*/ 3081170 h 5198945"/>
              <a:gd name="connsiteX7" fmla="*/ 530525 w 4861040"/>
              <a:gd name="connsiteY7" fmla="*/ 480799 h 5198945"/>
              <a:gd name="connsiteX8" fmla="*/ 2374524 w 4861040"/>
              <a:gd name="connsiteY8" fmla="*/ 266 h 5198945"/>
              <a:gd name="connsiteX0" fmla="*/ 2374524 w 4861040"/>
              <a:gd name="connsiteY0" fmla="*/ 266 h 5413195"/>
              <a:gd name="connsiteX1" fmla="*/ 4173013 w 4861040"/>
              <a:gd name="connsiteY1" fmla="*/ 955647 h 5413195"/>
              <a:gd name="connsiteX2" fmla="*/ 4861040 w 4861040"/>
              <a:gd name="connsiteY2" fmla="*/ 2327630 h 5413195"/>
              <a:gd name="connsiteX3" fmla="*/ 4640699 w 4861040"/>
              <a:gd name="connsiteY3" fmla="*/ 4166418 h 5413195"/>
              <a:gd name="connsiteX4" fmla="*/ 3849039 w 4861040"/>
              <a:gd name="connsiteY4" fmla="*/ 5367963 h 5413195"/>
              <a:gd name="connsiteX5" fmla="*/ 971544 w 4861040"/>
              <a:gd name="connsiteY5" fmla="*/ 4566776 h 5413195"/>
              <a:gd name="connsiteX6" fmla="*/ 29905 w 4861040"/>
              <a:gd name="connsiteY6" fmla="*/ 3081170 h 5413195"/>
              <a:gd name="connsiteX7" fmla="*/ 530525 w 4861040"/>
              <a:gd name="connsiteY7" fmla="*/ 480799 h 5413195"/>
              <a:gd name="connsiteX8" fmla="*/ 2374524 w 4861040"/>
              <a:gd name="connsiteY8" fmla="*/ 266 h 5413195"/>
              <a:gd name="connsiteX0" fmla="*/ 2374524 w 4861040"/>
              <a:gd name="connsiteY0" fmla="*/ 266 h 5413195"/>
              <a:gd name="connsiteX1" fmla="*/ 4173013 w 4861040"/>
              <a:gd name="connsiteY1" fmla="*/ 955647 h 5413195"/>
              <a:gd name="connsiteX2" fmla="*/ 4861040 w 4861040"/>
              <a:gd name="connsiteY2" fmla="*/ 2327630 h 5413195"/>
              <a:gd name="connsiteX3" fmla="*/ 4522787 w 4861040"/>
              <a:gd name="connsiteY3" fmla="*/ 4172888 h 5413195"/>
              <a:gd name="connsiteX4" fmla="*/ 3849039 w 4861040"/>
              <a:gd name="connsiteY4" fmla="*/ 5367963 h 5413195"/>
              <a:gd name="connsiteX5" fmla="*/ 971544 w 4861040"/>
              <a:gd name="connsiteY5" fmla="*/ 4566776 h 5413195"/>
              <a:gd name="connsiteX6" fmla="*/ 29905 w 4861040"/>
              <a:gd name="connsiteY6" fmla="*/ 3081170 h 5413195"/>
              <a:gd name="connsiteX7" fmla="*/ 530525 w 4861040"/>
              <a:gd name="connsiteY7" fmla="*/ 480799 h 5413195"/>
              <a:gd name="connsiteX8" fmla="*/ 2374524 w 4861040"/>
              <a:gd name="connsiteY8" fmla="*/ 266 h 5413195"/>
              <a:gd name="connsiteX0" fmla="*/ 2374524 w 4861040"/>
              <a:gd name="connsiteY0" fmla="*/ 266 h 5392378"/>
              <a:gd name="connsiteX1" fmla="*/ 4173013 w 4861040"/>
              <a:gd name="connsiteY1" fmla="*/ 955647 h 5392378"/>
              <a:gd name="connsiteX2" fmla="*/ 4861040 w 4861040"/>
              <a:gd name="connsiteY2" fmla="*/ 2327630 h 5392378"/>
              <a:gd name="connsiteX3" fmla="*/ 4522787 w 4861040"/>
              <a:gd name="connsiteY3" fmla="*/ 4172888 h 5392378"/>
              <a:gd name="connsiteX4" fmla="*/ 3849039 w 4861040"/>
              <a:gd name="connsiteY4" fmla="*/ 5367963 h 5392378"/>
              <a:gd name="connsiteX5" fmla="*/ 971544 w 4861040"/>
              <a:gd name="connsiteY5" fmla="*/ 4566776 h 5392378"/>
              <a:gd name="connsiteX6" fmla="*/ 29905 w 4861040"/>
              <a:gd name="connsiteY6" fmla="*/ 3081170 h 5392378"/>
              <a:gd name="connsiteX7" fmla="*/ 530525 w 4861040"/>
              <a:gd name="connsiteY7" fmla="*/ 480799 h 5392378"/>
              <a:gd name="connsiteX8" fmla="*/ 2374524 w 4861040"/>
              <a:gd name="connsiteY8" fmla="*/ 266 h 5392378"/>
              <a:gd name="connsiteX0" fmla="*/ 2374524 w 4861040"/>
              <a:gd name="connsiteY0" fmla="*/ 266 h 5391869"/>
              <a:gd name="connsiteX1" fmla="*/ 4173013 w 4861040"/>
              <a:gd name="connsiteY1" fmla="*/ 955647 h 5391869"/>
              <a:gd name="connsiteX2" fmla="*/ 4861040 w 4861040"/>
              <a:gd name="connsiteY2" fmla="*/ 2327630 h 5391869"/>
              <a:gd name="connsiteX3" fmla="*/ 4522787 w 4861040"/>
              <a:gd name="connsiteY3" fmla="*/ 4172888 h 5391869"/>
              <a:gd name="connsiteX4" fmla="*/ 3849039 w 4861040"/>
              <a:gd name="connsiteY4" fmla="*/ 5367963 h 5391869"/>
              <a:gd name="connsiteX5" fmla="*/ 971544 w 4861040"/>
              <a:gd name="connsiteY5" fmla="*/ 4566776 h 5391869"/>
              <a:gd name="connsiteX6" fmla="*/ 29905 w 4861040"/>
              <a:gd name="connsiteY6" fmla="*/ 3081170 h 5391869"/>
              <a:gd name="connsiteX7" fmla="*/ 530525 w 4861040"/>
              <a:gd name="connsiteY7" fmla="*/ 480799 h 5391869"/>
              <a:gd name="connsiteX8" fmla="*/ 2374524 w 4861040"/>
              <a:gd name="connsiteY8" fmla="*/ 266 h 5391869"/>
              <a:gd name="connsiteX0" fmla="*/ 2374524 w 4861040"/>
              <a:gd name="connsiteY0" fmla="*/ 266 h 5390924"/>
              <a:gd name="connsiteX1" fmla="*/ 4173013 w 4861040"/>
              <a:gd name="connsiteY1" fmla="*/ 955647 h 5390924"/>
              <a:gd name="connsiteX2" fmla="*/ 4861040 w 4861040"/>
              <a:gd name="connsiteY2" fmla="*/ 2327630 h 5390924"/>
              <a:gd name="connsiteX3" fmla="*/ 4522787 w 4861040"/>
              <a:gd name="connsiteY3" fmla="*/ 4172888 h 5390924"/>
              <a:gd name="connsiteX4" fmla="*/ 3849039 w 4861040"/>
              <a:gd name="connsiteY4" fmla="*/ 5367963 h 5390924"/>
              <a:gd name="connsiteX5" fmla="*/ 960009 w 4861040"/>
              <a:gd name="connsiteY5" fmla="*/ 4537301 h 5390924"/>
              <a:gd name="connsiteX6" fmla="*/ 29905 w 4861040"/>
              <a:gd name="connsiteY6" fmla="*/ 3081170 h 5390924"/>
              <a:gd name="connsiteX7" fmla="*/ 530525 w 4861040"/>
              <a:gd name="connsiteY7" fmla="*/ 480799 h 5390924"/>
              <a:gd name="connsiteX8" fmla="*/ 2374524 w 4861040"/>
              <a:gd name="connsiteY8" fmla="*/ 266 h 5390924"/>
              <a:gd name="connsiteX0" fmla="*/ 2374524 w 4861040"/>
              <a:gd name="connsiteY0" fmla="*/ 266 h 5390924"/>
              <a:gd name="connsiteX1" fmla="*/ 4173013 w 4861040"/>
              <a:gd name="connsiteY1" fmla="*/ 955647 h 5390924"/>
              <a:gd name="connsiteX2" fmla="*/ 4861040 w 4861040"/>
              <a:gd name="connsiteY2" fmla="*/ 2327630 h 5390924"/>
              <a:gd name="connsiteX3" fmla="*/ 4522787 w 4861040"/>
              <a:gd name="connsiteY3" fmla="*/ 4172888 h 5390924"/>
              <a:gd name="connsiteX4" fmla="*/ 3849039 w 4861040"/>
              <a:gd name="connsiteY4" fmla="*/ 5367963 h 5390924"/>
              <a:gd name="connsiteX5" fmla="*/ 960009 w 4861040"/>
              <a:gd name="connsiteY5" fmla="*/ 4537301 h 5390924"/>
              <a:gd name="connsiteX6" fmla="*/ 29905 w 4861040"/>
              <a:gd name="connsiteY6" fmla="*/ 3081170 h 5390924"/>
              <a:gd name="connsiteX7" fmla="*/ 530525 w 4861040"/>
              <a:gd name="connsiteY7" fmla="*/ 480799 h 5390924"/>
              <a:gd name="connsiteX8" fmla="*/ 2374524 w 4861040"/>
              <a:gd name="connsiteY8" fmla="*/ 266 h 5390924"/>
              <a:gd name="connsiteX0" fmla="*/ 2374524 w 4861040"/>
              <a:gd name="connsiteY0" fmla="*/ 266 h 5390924"/>
              <a:gd name="connsiteX1" fmla="*/ 4173013 w 4861040"/>
              <a:gd name="connsiteY1" fmla="*/ 955647 h 5390924"/>
              <a:gd name="connsiteX2" fmla="*/ 4861040 w 4861040"/>
              <a:gd name="connsiteY2" fmla="*/ 2327630 h 5390924"/>
              <a:gd name="connsiteX3" fmla="*/ 4522787 w 4861040"/>
              <a:gd name="connsiteY3" fmla="*/ 4172888 h 5390924"/>
              <a:gd name="connsiteX4" fmla="*/ 3849039 w 4861040"/>
              <a:gd name="connsiteY4" fmla="*/ 5367963 h 5390924"/>
              <a:gd name="connsiteX5" fmla="*/ 960009 w 4861040"/>
              <a:gd name="connsiteY5" fmla="*/ 4537301 h 5390924"/>
              <a:gd name="connsiteX6" fmla="*/ 29905 w 4861040"/>
              <a:gd name="connsiteY6" fmla="*/ 3081170 h 5390924"/>
              <a:gd name="connsiteX7" fmla="*/ 530525 w 4861040"/>
              <a:gd name="connsiteY7" fmla="*/ 480799 h 5390924"/>
              <a:gd name="connsiteX8" fmla="*/ 2374524 w 4861040"/>
              <a:gd name="connsiteY8" fmla="*/ 266 h 5390924"/>
              <a:gd name="connsiteX0" fmla="*/ 2374524 w 4861040"/>
              <a:gd name="connsiteY0" fmla="*/ 266 h 5321484"/>
              <a:gd name="connsiteX1" fmla="*/ 4173013 w 4861040"/>
              <a:gd name="connsiteY1" fmla="*/ 955647 h 5321484"/>
              <a:gd name="connsiteX2" fmla="*/ 4861040 w 4861040"/>
              <a:gd name="connsiteY2" fmla="*/ 2327630 h 5321484"/>
              <a:gd name="connsiteX3" fmla="*/ 4522787 w 4861040"/>
              <a:gd name="connsiteY3" fmla="*/ 4172888 h 5321484"/>
              <a:gd name="connsiteX4" fmla="*/ 3636931 w 4861040"/>
              <a:gd name="connsiteY4" fmla="*/ 5295944 h 5321484"/>
              <a:gd name="connsiteX5" fmla="*/ 960009 w 4861040"/>
              <a:gd name="connsiteY5" fmla="*/ 4537301 h 5321484"/>
              <a:gd name="connsiteX6" fmla="*/ 29905 w 4861040"/>
              <a:gd name="connsiteY6" fmla="*/ 3081170 h 5321484"/>
              <a:gd name="connsiteX7" fmla="*/ 530525 w 4861040"/>
              <a:gd name="connsiteY7" fmla="*/ 480799 h 5321484"/>
              <a:gd name="connsiteX8" fmla="*/ 2374524 w 4861040"/>
              <a:gd name="connsiteY8" fmla="*/ 266 h 5321484"/>
              <a:gd name="connsiteX0" fmla="*/ 2374524 w 4861040"/>
              <a:gd name="connsiteY0" fmla="*/ 266 h 5278339"/>
              <a:gd name="connsiteX1" fmla="*/ 4173013 w 4861040"/>
              <a:gd name="connsiteY1" fmla="*/ 955647 h 5278339"/>
              <a:gd name="connsiteX2" fmla="*/ 4861040 w 4861040"/>
              <a:gd name="connsiteY2" fmla="*/ 2327630 h 5278339"/>
              <a:gd name="connsiteX3" fmla="*/ 4522787 w 4861040"/>
              <a:gd name="connsiteY3" fmla="*/ 4172888 h 5278339"/>
              <a:gd name="connsiteX4" fmla="*/ 3528378 w 4861040"/>
              <a:gd name="connsiteY4" fmla="*/ 5251295 h 5278339"/>
              <a:gd name="connsiteX5" fmla="*/ 960009 w 4861040"/>
              <a:gd name="connsiteY5" fmla="*/ 4537301 h 5278339"/>
              <a:gd name="connsiteX6" fmla="*/ 29905 w 4861040"/>
              <a:gd name="connsiteY6" fmla="*/ 3081170 h 5278339"/>
              <a:gd name="connsiteX7" fmla="*/ 530525 w 4861040"/>
              <a:gd name="connsiteY7" fmla="*/ 480799 h 5278339"/>
              <a:gd name="connsiteX8" fmla="*/ 2374524 w 4861040"/>
              <a:gd name="connsiteY8" fmla="*/ 266 h 5278339"/>
              <a:gd name="connsiteX0" fmla="*/ 2374524 w 4861040"/>
              <a:gd name="connsiteY0" fmla="*/ 266 h 5278339"/>
              <a:gd name="connsiteX1" fmla="*/ 4173013 w 4861040"/>
              <a:gd name="connsiteY1" fmla="*/ 955647 h 5278339"/>
              <a:gd name="connsiteX2" fmla="*/ 4861040 w 4861040"/>
              <a:gd name="connsiteY2" fmla="*/ 2327630 h 5278339"/>
              <a:gd name="connsiteX3" fmla="*/ 4410826 w 4861040"/>
              <a:gd name="connsiteY3" fmla="*/ 4237100 h 5278339"/>
              <a:gd name="connsiteX4" fmla="*/ 3528378 w 4861040"/>
              <a:gd name="connsiteY4" fmla="*/ 5251295 h 5278339"/>
              <a:gd name="connsiteX5" fmla="*/ 960009 w 4861040"/>
              <a:gd name="connsiteY5" fmla="*/ 4537301 h 5278339"/>
              <a:gd name="connsiteX6" fmla="*/ 29905 w 4861040"/>
              <a:gd name="connsiteY6" fmla="*/ 3081170 h 5278339"/>
              <a:gd name="connsiteX7" fmla="*/ 530525 w 4861040"/>
              <a:gd name="connsiteY7" fmla="*/ 480799 h 5278339"/>
              <a:gd name="connsiteX8" fmla="*/ 2374524 w 4861040"/>
              <a:gd name="connsiteY8" fmla="*/ 266 h 5278339"/>
              <a:gd name="connsiteX0" fmla="*/ 2500038 w 4986554"/>
              <a:gd name="connsiteY0" fmla="*/ 266 h 5278184"/>
              <a:gd name="connsiteX1" fmla="*/ 4298527 w 4986554"/>
              <a:gd name="connsiteY1" fmla="*/ 955647 h 5278184"/>
              <a:gd name="connsiteX2" fmla="*/ 4986554 w 4986554"/>
              <a:gd name="connsiteY2" fmla="*/ 2327630 h 5278184"/>
              <a:gd name="connsiteX3" fmla="*/ 4536340 w 4986554"/>
              <a:gd name="connsiteY3" fmla="*/ 4237100 h 5278184"/>
              <a:gd name="connsiteX4" fmla="*/ 3653892 w 4986554"/>
              <a:gd name="connsiteY4" fmla="*/ 5251295 h 5278184"/>
              <a:gd name="connsiteX5" fmla="*/ 1085523 w 4986554"/>
              <a:gd name="connsiteY5" fmla="*/ 4537301 h 5278184"/>
              <a:gd name="connsiteX6" fmla="*/ 27024 w 4986554"/>
              <a:gd name="connsiteY6" fmla="*/ 3104378 h 5278184"/>
              <a:gd name="connsiteX7" fmla="*/ 656039 w 4986554"/>
              <a:gd name="connsiteY7" fmla="*/ 480799 h 5278184"/>
              <a:gd name="connsiteX8" fmla="*/ 2500038 w 4986554"/>
              <a:gd name="connsiteY8" fmla="*/ 266 h 5278184"/>
              <a:gd name="connsiteX0" fmla="*/ 2500038 w 4986554"/>
              <a:gd name="connsiteY0" fmla="*/ 266 h 5278184"/>
              <a:gd name="connsiteX1" fmla="*/ 4298527 w 4986554"/>
              <a:gd name="connsiteY1" fmla="*/ 955647 h 5278184"/>
              <a:gd name="connsiteX2" fmla="*/ 4986554 w 4986554"/>
              <a:gd name="connsiteY2" fmla="*/ 2327630 h 5278184"/>
              <a:gd name="connsiteX3" fmla="*/ 4536340 w 4986554"/>
              <a:gd name="connsiteY3" fmla="*/ 4237100 h 5278184"/>
              <a:gd name="connsiteX4" fmla="*/ 3653892 w 4986554"/>
              <a:gd name="connsiteY4" fmla="*/ 5251295 h 5278184"/>
              <a:gd name="connsiteX5" fmla="*/ 1085523 w 4986554"/>
              <a:gd name="connsiteY5" fmla="*/ 4537301 h 5278184"/>
              <a:gd name="connsiteX6" fmla="*/ 27024 w 4986554"/>
              <a:gd name="connsiteY6" fmla="*/ 3104378 h 5278184"/>
              <a:gd name="connsiteX7" fmla="*/ 656039 w 4986554"/>
              <a:gd name="connsiteY7" fmla="*/ 480799 h 5278184"/>
              <a:gd name="connsiteX8" fmla="*/ 2500038 w 4986554"/>
              <a:gd name="connsiteY8" fmla="*/ 266 h 5278184"/>
              <a:gd name="connsiteX0" fmla="*/ 2500038 w 4986554"/>
              <a:gd name="connsiteY0" fmla="*/ 266 h 5276010"/>
              <a:gd name="connsiteX1" fmla="*/ 4298527 w 4986554"/>
              <a:gd name="connsiteY1" fmla="*/ 955647 h 5276010"/>
              <a:gd name="connsiteX2" fmla="*/ 4986554 w 4986554"/>
              <a:gd name="connsiteY2" fmla="*/ 2327630 h 5276010"/>
              <a:gd name="connsiteX3" fmla="*/ 4536340 w 4986554"/>
              <a:gd name="connsiteY3" fmla="*/ 4237100 h 5276010"/>
              <a:gd name="connsiteX4" fmla="*/ 3653892 w 4986554"/>
              <a:gd name="connsiteY4" fmla="*/ 5251295 h 5276010"/>
              <a:gd name="connsiteX5" fmla="*/ 1085523 w 4986554"/>
              <a:gd name="connsiteY5" fmla="*/ 4537301 h 5276010"/>
              <a:gd name="connsiteX6" fmla="*/ 27024 w 4986554"/>
              <a:gd name="connsiteY6" fmla="*/ 3104378 h 5276010"/>
              <a:gd name="connsiteX7" fmla="*/ 656039 w 4986554"/>
              <a:gd name="connsiteY7" fmla="*/ 480799 h 5276010"/>
              <a:gd name="connsiteX8" fmla="*/ 2500038 w 4986554"/>
              <a:gd name="connsiteY8" fmla="*/ 266 h 5276010"/>
              <a:gd name="connsiteX0" fmla="*/ 2500038 w 4986554"/>
              <a:gd name="connsiteY0" fmla="*/ 266 h 5289230"/>
              <a:gd name="connsiteX1" fmla="*/ 4298527 w 4986554"/>
              <a:gd name="connsiteY1" fmla="*/ 955647 h 5289230"/>
              <a:gd name="connsiteX2" fmla="*/ 4986554 w 4986554"/>
              <a:gd name="connsiteY2" fmla="*/ 2327630 h 5289230"/>
              <a:gd name="connsiteX3" fmla="*/ 4536340 w 4986554"/>
              <a:gd name="connsiteY3" fmla="*/ 4237100 h 5289230"/>
              <a:gd name="connsiteX4" fmla="*/ 3653892 w 4986554"/>
              <a:gd name="connsiteY4" fmla="*/ 5251295 h 5289230"/>
              <a:gd name="connsiteX5" fmla="*/ 1248739 w 4986554"/>
              <a:gd name="connsiteY5" fmla="*/ 4781649 h 5289230"/>
              <a:gd name="connsiteX6" fmla="*/ 27024 w 4986554"/>
              <a:gd name="connsiteY6" fmla="*/ 3104378 h 5289230"/>
              <a:gd name="connsiteX7" fmla="*/ 656039 w 4986554"/>
              <a:gd name="connsiteY7" fmla="*/ 480799 h 5289230"/>
              <a:gd name="connsiteX8" fmla="*/ 2500038 w 4986554"/>
              <a:gd name="connsiteY8" fmla="*/ 266 h 5289230"/>
              <a:gd name="connsiteX0" fmla="*/ 2500038 w 4986554"/>
              <a:gd name="connsiteY0" fmla="*/ 266 h 5076378"/>
              <a:gd name="connsiteX1" fmla="*/ 4298527 w 4986554"/>
              <a:gd name="connsiteY1" fmla="*/ 955647 h 5076378"/>
              <a:gd name="connsiteX2" fmla="*/ 4986554 w 4986554"/>
              <a:gd name="connsiteY2" fmla="*/ 2327630 h 5076378"/>
              <a:gd name="connsiteX3" fmla="*/ 4536340 w 4986554"/>
              <a:gd name="connsiteY3" fmla="*/ 4237100 h 5076378"/>
              <a:gd name="connsiteX4" fmla="*/ 3407551 w 4986554"/>
              <a:gd name="connsiteY4" fmla="*/ 4994899 h 5076378"/>
              <a:gd name="connsiteX5" fmla="*/ 1248739 w 4986554"/>
              <a:gd name="connsiteY5" fmla="*/ 4781649 h 5076378"/>
              <a:gd name="connsiteX6" fmla="*/ 27024 w 4986554"/>
              <a:gd name="connsiteY6" fmla="*/ 3104378 h 5076378"/>
              <a:gd name="connsiteX7" fmla="*/ 656039 w 4986554"/>
              <a:gd name="connsiteY7" fmla="*/ 480799 h 5076378"/>
              <a:gd name="connsiteX8" fmla="*/ 2500038 w 4986554"/>
              <a:gd name="connsiteY8" fmla="*/ 266 h 5076378"/>
              <a:gd name="connsiteX0" fmla="*/ 2500038 w 4986554"/>
              <a:gd name="connsiteY0" fmla="*/ 266 h 5135416"/>
              <a:gd name="connsiteX1" fmla="*/ 4298527 w 4986554"/>
              <a:gd name="connsiteY1" fmla="*/ 955647 h 5135416"/>
              <a:gd name="connsiteX2" fmla="*/ 4986554 w 4986554"/>
              <a:gd name="connsiteY2" fmla="*/ 2327630 h 5135416"/>
              <a:gd name="connsiteX3" fmla="*/ 4536340 w 4986554"/>
              <a:gd name="connsiteY3" fmla="*/ 4237100 h 5135416"/>
              <a:gd name="connsiteX4" fmla="*/ 3328468 w 4986554"/>
              <a:gd name="connsiteY4" fmla="*/ 5069864 h 5135416"/>
              <a:gd name="connsiteX5" fmla="*/ 1248739 w 4986554"/>
              <a:gd name="connsiteY5" fmla="*/ 4781649 h 5135416"/>
              <a:gd name="connsiteX6" fmla="*/ 27024 w 4986554"/>
              <a:gd name="connsiteY6" fmla="*/ 3104378 h 5135416"/>
              <a:gd name="connsiteX7" fmla="*/ 656039 w 4986554"/>
              <a:gd name="connsiteY7" fmla="*/ 480799 h 5135416"/>
              <a:gd name="connsiteX8" fmla="*/ 2500038 w 4986554"/>
              <a:gd name="connsiteY8" fmla="*/ 266 h 5135416"/>
              <a:gd name="connsiteX0" fmla="*/ 2500038 w 4986554"/>
              <a:gd name="connsiteY0" fmla="*/ 266 h 5135416"/>
              <a:gd name="connsiteX1" fmla="*/ 4298527 w 4986554"/>
              <a:gd name="connsiteY1" fmla="*/ 955647 h 5135416"/>
              <a:gd name="connsiteX2" fmla="*/ 4986554 w 4986554"/>
              <a:gd name="connsiteY2" fmla="*/ 2327630 h 5135416"/>
              <a:gd name="connsiteX3" fmla="*/ 4427393 w 4986554"/>
              <a:gd name="connsiteY3" fmla="*/ 4199661 h 5135416"/>
              <a:gd name="connsiteX4" fmla="*/ 3328468 w 4986554"/>
              <a:gd name="connsiteY4" fmla="*/ 5069864 h 5135416"/>
              <a:gd name="connsiteX5" fmla="*/ 1248739 w 4986554"/>
              <a:gd name="connsiteY5" fmla="*/ 4781649 h 5135416"/>
              <a:gd name="connsiteX6" fmla="*/ 27024 w 4986554"/>
              <a:gd name="connsiteY6" fmla="*/ 3104378 h 5135416"/>
              <a:gd name="connsiteX7" fmla="*/ 656039 w 4986554"/>
              <a:gd name="connsiteY7" fmla="*/ 480799 h 5135416"/>
              <a:gd name="connsiteX8" fmla="*/ 2500038 w 4986554"/>
              <a:gd name="connsiteY8" fmla="*/ 266 h 5135416"/>
              <a:gd name="connsiteX0" fmla="*/ 2500038 w 4986554"/>
              <a:gd name="connsiteY0" fmla="*/ 431 h 5135581"/>
              <a:gd name="connsiteX1" fmla="*/ 4330866 w 4986554"/>
              <a:gd name="connsiteY1" fmla="*/ 771152 h 5135581"/>
              <a:gd name="connsiteX2" fmla="*/ 4986554 w 4986554"/>
              <a:gd name="connsiteY2" fmla="*/ 2327795 h 5135581"/>
              <a:gd name="connsiteX3" fmla="*/ 4427393 w 4986554"/>
              <a:gd name="connsiteY3" fmla="*/ 4199826 h 5135581"/>
              <a:gd name="connsiteX4" fmla="*/ 3328468 w 4986554"/>
              <a:gd name="connsiteY4" fmla="*/ 5070029 h 5135581"/>
              <a:gd name="connsiteX5" fmla="*/ 1248739 w 4986554"/>
              <a:gd name="connsiteY5" fmla="*/ 4781814 h 5135581"/>
              <a:gd name="connsiteX6" fmla="*/ 27024 w 4986554"/>
              <a:gd name="connsiteY6" fmla="*/ 3104543 h 5135581"/>
              <a:gd name="connsiteX7" fmla="*/ 656039 w 4986554"/>
              <a:gd name="connsiteY7" fmla="*/ 480964 h 5135581"/>
              <a:gd name="connsiteX8" fmla="*/ 2500038 w 4986554"/>
              <a:gd name="connsiteY8" fmla="*/ 431 h 5135581"/>
              <a:gd name="connsiteX0" fmla="*/ 2486734 w 4986438"/>
              <a:gd name="connsiteY0" fmla="*/ 292 h 5276163"/>
              <a:gd name="connsiteX1" fmla="*/ 4330750 w 4986438"/>
              <a:gd name="connsiteY1" fmla="*/ 911734 h 5276163"/>
              <a:gd name="connsiteX2" fmla="*/ 4986438 w 4986438"/>
              <a:gd name="connsiteY2" fmla="*/ 2468377 h 5276163"/>
              <a:gd name="connsiteX3" fmla="*/ 4427277 w 4986438"/>
              <a:gd name="connsiteY3" fmla="*/ 4340408 h 5276163"/>
              <a:gd name="connsiteX4" fmla="*/ 3328352 w 4986438"/>
              <a:gd name="connsiteY4" fmla="*/ 5210611 h 5276163"/>
              <a:gd name="connsiteX5" fmla="*/ 1248623 w 4986438"/>
              <a:gd name="connsiteY5" fmla="*/ 4922396 h 5276163"/>
              <a:gd name="connsiteX6" fmla="*/ 26908 w 4986438"/>
              <a:gd name="connsiteY6" fmla="*/ 3245125 h 5276163"/>
              <a:gd name="connsiteX7" fmla="*/ 655923 w 4986438"/>
              <a:gd name="connsiteY7" fmla="*/ 621546 h 5276163"/>
              <a:gd name="connsiteX8" fmla="*/ 2486734 w 4986438"/>
              <a:gd name="connsiteY8" fmla="*/ 292 h 5276163"/>
              <a:gd name="connsiteX0" fmla="*/ 2486734 w 4986438"/>
              <a:gd name="connsiteY0" fmla="*/ 292 h 5270565"/>
              <a:gd name="connsiteX1" fmla="*/ 4330750 w 4986438"/>
              <a:gd name="connsiteY1" fmla="*/ 911734 h 5270565"/>
              <a:gd name="connsiteX2" fmla="*/ 4986438 w 4986438"/>
              <a:gd name="connsiteY2" fmla="*/ 2468377 h 5270565"/>
              <a:gd name="connsiteX3" fmla="*/ 4427277 w 4986438"/>
              <a:gd name="connsiteY3" fmla="*/ 4340408 h 5270565"/>
              <a:gd name="connsiteX4" fmla="*/ 3234135 w 4986438"/>
              <a:gd name="connsiteY4" fmla="*/ 5203769 h 5270565"/>
              <a:gd name="connsiteX5" fmla="*/ 1248623 w 4986438"/>
              <a:gd name="connsiteY5" fmla="*/ 4922396 h 5270565"/>
              <a:gd name="connsiteX6" fmla="*/ 26908 w 4986438"/>
              <a:gd name="connsiteY6" fmla="*/ 3245125 h 5270565"/>
              <a:gd name="connsiteX7" fmla="*/ 655923 w 4986438"/>
              <a:gd name="connsiteY7" fmla="*/ 621546 h 5270565"/>
              <a:gd name="connsiteX8" fmla="*/ 2486734 w 4986438"/>
              <a:gd name="connsiteY8" fmla="*/ 292 h 5270565"/>
              <a:gd name="connsiteX0" fmla="*/ 2486734 w 4986438"/>
              <a:gd name="connsiteY0" fmla="*/ 292 h 5270565"/>
              <a:gd name="connsiteX1" fmla="*/ 4330750 w 4986438"/>
              <a:gd name="connsiteY1" fmla="*/ 911734 h 5270565"/>
              <a:gd name="connsiteX2" fmla="*/ 4986438 w 4986438"/>
              <a:gd name="connsiteY2" fmla="*/ 2468377 h 5270565"/>
              <a:gd name="connsiteX3" fmla="*/ 4476698 w 4986438"/>
              <a:gd name="connsiteY3" fmla="*/ 4178642 h 5270565"/>
              <a:gd name="connsiteX4" fmla="*/ 3234135 w 4986438"/>
              <a:gd name="connsiteY4" fmla="*/ 5203769 h 5270565"/>
              <a:gd name="connsiteX5" fmla="*/ 1248623 w 4986438"/>
              <a:gd name="connsiteY5" fmla="*/ 4922396 h 5270565"/>
              <a:gd name="connsiteX6" fmla="*/ 26908 w 4986438"/>
              <a:gd name="connsiteY6" fmla="*/ 3245125 h 5270565"/>
              <a:gd name="connsiteX7" fmla="*/ 655923 w 4986438"/>
              <a:gd name="connsiteY7" fmla="*/ 621546 h 5270565"/>
              <a:gd name="connsiteX8" fmla="*/ 2486734 w 4986438"/>
              <a:gd name="connsiteY8" fmla="*/ 292 h 5270565"/>
              <a:gd name="connsiteX0" fmla="*/ 2483773 w 4983477"/>
              <a:gd name="connsiteY0" fmla="*/ 292 h 5270565"/>
              <a:gd name="connsiteX1" fmla="*/ 4327789 w 4983477"/>
              <a:gd name="connsiteY1" fmla="*/ 911734 h 5270565"/>
              <a:gd name="connsiteX2" fmla="*/ 4983477 w 4983477"/>
              <a:gd name="connsiteY2" fmla="*/ 2468377 h 5270565"/>
              <a:gd name="connsiteX3" fmla="*/ 4473737 w 4983477"/>
              <a:gd name="connsiteY3" fmla="*/ 4178642 h 5270565"/>
              <a:gd name="connsiteX4" fmla="*/ 3231174 w 4983477"/>
              <a:gd name="connsiteY4" fmla="*/ 5203769 h 5270565"/>
              <a:gd name="connsiteX5" fmla="*/ 1245662 w 4983477"/>
              <a:gd name="connsiteY5" fmla="*/ 4922396 h 5270565"/>
              <a:gd name="connsiteX6" fmla="*/ 23947 w 4983477"/>
              <a:gd name="connsiteY6" fmla="*/ 3245125 h 5270565"/>
              <a:gd name="connsiteX7" fmla="*/ 652962 w 4983477"/>
              <a:gd name="connsiteY7" fmla="*/ 621546 h 5270565"/>
              <a:gd name="connsiteX8" fmla="*/ 2483773 w 4983477"/>
              <a:gd name="connsiteY8" fmla="*/ 292 h 5270565"/>
              <a:gd name="connsiteX0" fmla="*/ 2483773 w 4983477"/>
              <a:gd name="connsiteY0" fmla="*/ 292 h 5270565"/>
              <a:gd name="connsiteX1" fmla="*/ 4327789 w 4983477"/>
              <a:gd name="connsiteY1" fmla="*/ 911734 h 5270565"/>
              <a:gd name="connsiteX2" fmla="*/ 4983477 w 4983477"/>
              <a:gd name="connsiteY2" fmla="*/ 2468377 h 5270565"/>
              <a:gd name="connsiteX3" fmla="*/ 4473737 w 4983477"/>
              <a:gd name="connsiteY3" fmla="*/ 4178642 h 5270565"/>
              <a:gd name="connsiteX4" fmla="*/ 3231174 w 4983477"/>
              <a:gd name="connsiteY4" fmla="*/ 5203769 h 5270565"/>
              <a:gd name="connsiteX5" fmla="*/ 1245662 w 4983477"/>
              <a:gd name="connsiteY5" fmla="*/ 4922396 h 5270565"/>
              <a:gd name="connsiteX6" fmla="*/ 23947 w 4983477"/>
              <a:gd name="connsiteY6" fmla="*/ 3245125 h 5270565"/>
              <a:gd name="connsiteX7" fmla="*/ 652962 w 4983477"/>
              <a:gd name="connsiteY7" fmla="*/ 621546 h 5270565"/>
              <a:gd name="connsiteX8" fmla="*/ 2483773 w 4983477"/>
              <a:gd name="connsiteY8" fmla="*/ 292 h 5270565"/>
              <a:gd name="connsiteX0" fmla="*/ 2483773 w 4983477"/>
              <a:gd name="connsiteY0" fmla="*/ 317 h 5270590"/>
              <a:gd name="connsiteX1" fmla="*/ 4327789 w 4983477"/>
              <a:gd name="connsiteY1" fmla="*/ 911759 h 5270590"/>
              <a:gd name="connsiteX2" fmla="*/ 4983477 w 4983477"/>
              <a:gd name="connsiteY2" fmla="*/ 2468402 h 5270590"/>
              <a:gd name="connsiteX3" fmla="*/ 4473737 w 4983477"/>
              <a:gd name="connsiteY3" fmla="*/ 4178667 h 5270590"/>
              <a:gd name="connsiteX4" fmla="*/ 3231174 w 4983477"/>
              <a:gd name="connsiteY4" fmla="*/ 5203794 h 5270590"/>
              <a:gd name="connsiteX5" fmla="*/ 1245662 w 4983477"/>
              <a:gd name="connsiteY5" fmla="*/ 4922421 h 5270590"/>
              <a:gd name="connsiteX6" fmla="*/ 23947 w 4983477"/>
              <a:gd name="connsiteY6" fmla="*/ 3245150 h 5270590"/>
              <a:gd name="connsiteX7" fmla="*/ 652962 w 4983477"/>
              <a:gd name="connsiteY7" fmla="*/ 621571 h 5270590"/>
              <a:gd name="connsiteX8" fmla="*/ 2483773 w 4983477"/>
              <a:gd name="connsiteY8" fmla="*/ 317 h 5270590"/>
              <a:gd name="connsiteX0" fmla="*/ 2483773 w 4983477"/>
              <a:gd name="connsiteY0" fmla="*/ 317 h 5270590"/>
              <a:gd name="connsiteX1" fmla="*/ 4327789 w 4983477"/>
              <a:gd name="connsiteY1" fmla="*/ 911759 h 5270590"/>
              <a:gd name="connsiteX2" fmla="*/ 4983477 w 4983477"/>
              <a:gd name="connsiteY2" fmla="*/ 2468402 h 5270590"/>
              <a:gd name="connsiteX3" fmla="*/ 4473737 w 4983477"/>
              <a:gd name="connsiteY3" fmla="*/ 4178667 h 5270590"/>
              <a:gd name="connsiteX4" fmla="*/ 3231174 w 4983477"/>
              <a:gd name="connsiteY4" fmla="*/ 5203794 h 5270590"/>
              <a:gd name="connsiteX5" fmla="*/ 1245662 w 4983477"/>
              <a:gd name="connsiteY5" fmla="*/ 4922421 h 5270590"/>
              <a:gd name="connsiteX6" fmla="*/ 23947 w 4983477"/>
              <a:gd name="connsiteY6" fmla="*/ 3245150 h 5270590"/>
              <a:gd name="connsiteX7" fmla="*/ 652962 w 4983477"/>
              <a:gd name="connsiteY7" fmla="*/ 621571 h 5270590"/>
              <a:gd name="connsiteX8" fmla="*/ 2483773 w 4983477"/>
              <a:gd name="connsiteY8" fmla="*/ 317 h 5270590"/>
              <a:gd name="connsiteX0" fmla="*/ 2483773 w 4983477"/>
              <a:gd name="connsiteY0" fmla="*/ 317 h 5270590"/>
              <a:gd name="connsiteX1" fmla="*/ 4327789 w 4983477"/>
              <a:gd name="connsiteY1" fmla="*/ 911759 h 5270590"/>
              <a:gd name="connsiteX2" fmla="*/ 4983477 w 4983477"/>
              <a:gd name="connsiteY2" fmla="*/ 2468402 h 5270590"/>
              <a:gd name="connsiteX3" fmla="*/ 4473737 w 4983477"/>
              <a:gd name="connsiteY3" fmla="*/ 4178667 h 5270590"/>
              <a:gd name="connsiteX4" fmla="*/ 3231174 w 4983477"/>
              <a:gd name="connsiteY4" fmla="*/ 5203794 h 5270590"/>
              <a:gd name="connsiteX5" fmla="*/ 1245662 w 4983477"/>
              <a:gd name="connsiteY5" fmla="*/ 4922421 h 5270590"/>
              <a:gd name="connsiteX6" fmla="*/ 23947 w 4983477"/>
              <a:gd name="connsiteY6" fmla="*/ 3245150 h 5270590"/>
              <a:gd name="connsiteX7" fmla="*/ 652962 w 4983477"/>
              <a:gd name="connsiteY7" fmla="*/ 621571 h 5270590"/>
              <a:gd name="connsiteX8" fmla="*/ 2483773 w 4983477"/>
              <a:gd name="connsiteY8" fmla="*/ 317 h 5270590"/>
              <a:gd name="connsiteX0" fmla="*/ 2483773 w 4983477"/>
              <a:gd name="connsiteY0" fmla="*/ 317 h 5270590"/>
              <a:gd name="connsiteX1" fmla="*/ 4327789 w 4983477"/>
              <a:gd name="connsiteY1" fmla="*/ 911759 h 5270590"/>
              <a:gd name="connsiteX2" fmla="*/ 4983477 w 4983477"/>
              <a:gd name="connsiteY2" fmla="*/ 2468402 h 5270590"/>
              <a:gd name="connsiteX3" fmla="*/ 4473737 w 4983477"/>
              <a:gd name="connsiteY3" fmla="*/ 4178667 h 5270590"/>
              <a:gd name="connsiteX4" fmla="*/ 3231174 w 4983477"/>
              <a:gd name="connsiteY4" fmla="*/ 5203794 h 5270590"/>
              <a:gd name="connsiteX5" fmla="*/ 1245662 w 4983477"/>
              <a:gd name="connsiteY5" fmla="*/ 4922421 h 5270590"/>
              <a:gd name="connsiteX6" fmla="*/ 23947 w 4983477"/>
              <a:gd name="connsiteY6" fmla="*/ 3245150 h 5270590"/>
              <a:gd name="connsiteX7" fmla="*/ 652962 w 4983477"/>
              <a:gd name="connsiteY7" fmla="*/ 621571 h 5270590"/>
              <a:gd name="connsiteX8" fmla="*/ 2483773 w 4983477"/>
              <a:gd name="connsiteY8" fmla="*/ 317 h 5270590"/>
              <a:gd name="connsiteX0" fmla="*/ 2483773 w 4983477"/>
              <a:gd name="connsiteY0" fmla="*/ 317 h 5270590"/>
              <a:gd name="connsiteX1" fmla="*/ 4327789 w 4983477"/>
              <a:gd name="connsiteY1" fmla="*/ 911759 h 5270590"/>
              <a:gd name="connsiteX2" fmla="*/ 4983477 w 4983477"/>
              <a:gd name="connsiteY2" fmla="*/ 2468402 h 5270590"/>
              <a:gd name="connsiteX3" fmla="*/ 4473737 w 4983477"/>
              <a:gd name="connsiteY3" fmla="*/ 4178667 h 5270590"/>
              <a:gd name="connsiteX4" fmla="*/ 3231174 w 4983477"/>
              <a:gd name="connsiteY4" fmla="*/ 5203794 h 5270590"/>
              <a:gd name="connsiteX5" fmla="*/ 1245662 w 4983477"/>
              <a:gd name="connsiteY5" fmla="*/ 4922421 h 5270590"/>
              <a:gd name="connsiteX6" fmla="*/ 23947 w 4983477"/>
              <a:gd name="connsiteY6" fmla="*/ 3245150 h 5270590"/>
              <a:gd name="connsiteX7" fmla="*/ 652962 w 4983477"/>
              <a:gd name="connsiteY7" fmla="*/ 621571 h 5270590"/>
              <a:gd name="connsiteX8" fmla="*/ 2483773 w 4983477"/>
              <a:gd name="connsiteY8" fmla="*/ 317 h 5270590"/>
              <a:gd name="connsiteX0" fmla="*/ 2480788 w 4980492"/>
              <a:gd name="connsiteY0" fmla="*/ 317 h 5270590"/>
              <a:gd name="connsiteX1" fmla="*/ 4324804 w 4980492"/>
              <a:gd name="connsiteY1" fmla="*/ 911759 h 5270590"/>
              <a:gd name="connsiteX2" fmla="*/ 4980492 w 4980492"/>
              <a:gd name="connsiteY2" fmla="*/ 2468402 h 5270590"/>
              <a:gd name="connsiteX3" fmla="*/ 4470752 w 4980492"/>
              <a:gd name="connsiteY3" fmla="*/ 4178667 h 5270590"/>
              <a:gd name="connsiteX4" fmla="*/ 3228189 w 4980492"/>
              <a:gd name="connsiteY4" fmla="*/ 5203794 h 5270590"/>
              <a:gd name="connsiteX5" fmla="*/ 1242677 w 4980492"/>
              <a:gd name="connsiteY5" fmla="*/ 4922421 h 5270590"/>
              <a:gd name="connsiteX6" fmla="*/ 20962 w 4980492"/>
              <a:gd name="connsiteY6" fmla="*/ 3245150 h 5270590"/>
              <a:gd name="connsiteX7" fmla="*/ 725198 w 4980492"/>
              <a:gd name="connsiteY7" fmla="*/ 691136 h 5270590"/>
              <a:gd name="connsiteX8" fmla="*/ 2480788 w 4980492"/>
              <a:gd name="connsiteY8" fmla="*/ 317 h 5270590"/>
              <a:gd name="connsiteX0" fmla="*/ 2557445 w 5057149"/>
              <a:gd name="connsiteY0" fmla="*/ 317 h 5273590"/>
              <a:gd name="connsiteX1" fmla="*/ 4401461 w 5057149"/>
              <a:gd name="connsiteY1" fmla="*/ 911759 h 5273590"/>
              <a:gd name="connsiteX2" fmla="*/ 5057149 w 5057149"/>
              <a:gd name="connsiteY2" fmla="*/ 2468402 h 5273590"/>
              <a:gd name="connsiteX3" fmla="*/ 4547409 w 5057149"/>
              <a:gd name="connsiteY3" fmla="*/ 4178667 h 5273590"/>
              <a:gd name="connsiteX4" fmla="*/ 3304846 w 5057149"/>
              <a:gd name="connsiteY4" fmla="*/ 5203794 h 5273590"/>
              <a:gd name="connsiteX5" fmla="*/ 1319334 w 5057149"/>
              <a:gd name="connsiteY5" fmla="*/ 4922421 h 5273590"/>
              <a:gd name="connsiteX6" fmla="*/ 20788 w 5057149"/>
              <a:gd name="connsiteY6" fmla="*/ 3152453 h 5273590"/>
              <a:gd name="connsiteX7" fmla="*/ 801855 w 5057149"/>
              <a:gd name="connsiteY7" fmla="*/ 691136 h 5273590"/>
              <a:gd name="connsiteX8" fmla="*/ 2557445 w 5057149"/>
              <a:gd name="connsiteY8" fmla="*/ 317 h 5273590"/>
              <a:gd name="connsiteX0" fmla="*/ 2557445 w 5057149"/>
              <a:gd name="connsiteY0" fmla="*/ 317 h 5319464"/>
              <a:gd name="connsiteX1" fmla="*/ 4401461 w 5057149"/>
              <a:gd name="connsiteY1" fmla="*/ 911759 h 5319464"/>
              <a:gd name="connsiteX2" fmla="*/ 5057149 w 5057149"/>
              <a:gd name="connsiteY2" fmla="*/ 2468402 h 5319464"/>
              <a:gd name="connsiteX3" fmla="*/ 4547409 w 5057149"/>
              <a:gd name="connsiteY3" fmla="*/ 4178667 h 5319464"/>
              <a:gd name="connsiteX4" fmla="*/ 3304846 w 5057149"/>
              <a:gd name="connsiteY4" fmla="*/ 5203794 h 5319464"/>
              <a:gd name="connsiteX5" fmla="*/ 1308091 w 5057149"/>
              <a:gd name="connsiteY5" fmla="*/ 5063694 h 5319464"/>
              <a:gd name="connsiteX6" fmla="*/ 20788 w 5057149"/>
              <a:gd name="connsiteY6" fmla="*/ 3152453 h 5319464"/>
              <a:gd name="connsiteX7" fmla="*/ 801855 w 5057149"/>
              <a:gd name="connsiteY7" fmla="*/ 691136 h 5319464"/>
              <a:gd name="connsiteX8" fmla="*/ 2557445 w 5057149"/>
              <a:gd name="connsiteY8" fmla="*/ 317 h 5319464"/>
              <a:gd name="connsiteX0" fmla="*/ 2647423 w 5147127"/>
              <a:gd name="connsiteY0" fmla="*/ 317 h 5315767"/>
              <a:gd name="connsiteX1" fmla="*/ 4491439 w 5147127"/>
              <a:gd name="connsiteY1" fmla="*/ 911759 h 5315767"/>
              <a:gd name="connsiteX2" fmla="*/ 5147127 w 5147127"/>
              <a:gd name="connsiteY2" fmla="*/ 2468402 h 5315767"/>
              <a:gd name="connsiteX3" fmla="*/ 4637387 w 5147127"/>
              <a:gd name="connsiteY3" fmla="*/ 4178667 h 5315767"/>
              <a:gd name="connsiteX4" fmla="*/ 3394824 w 5147127"/>
              <a:gd name="connsiteY4" fmla="*/ 5203794 h 5315767"/>
              <a:gd name="connsiteX5" fmla="*/ 1398069 w 5147127"/>
              <a:gd name="connsiteY5" fmla="*/ 5063694 h 5315767"/>
              <a:gd name="connsiteX6" fmla="*/ 18433 w 5147127"/>
              <a:gd name="connsiteY6" fmla="*/ 3218733 h 5315767"/>
              <a:gd name="connsiteX7" fmla="*/ 891833 w 5147127"/>
              <a:gd name="connsiteY7" fmla="*/ 691136 h 5315767"/>
              <a:gd name="connsiteX8" fmla="*/ 2647423 w 5147127"/>
              <a:gd name="connsiteY8" fmla="*/ 317 h 5315767"/>
              <a:gd name="connsiteX0" fmla="*/ 2647423 w 5147127"/>
              <a:gd name="connsiteY0" fmla="*/ 368 h 5315818"/>
              <a:gd name="connsiteX1" fmla="*/ 4516706 w 5147127"/>
              <a:gd name="connsiteY1" fmla="*/ 850916 h 5315818"/>
              <a:gd name="connsiteX2" fmla="*/ 5147127 w 5147127"/>
              <a:gd name="connsiteY2" fmla="*/ 2468453 h 5315818"/>
              <a:gd name="connsiteX3" fmla="*/ 4637387 w 5147127"/>
              <a:gd name="connsiteY3" fmla="*/ 4178718 h 5315818"/>
              <a:gd name="connsiteX4" fmla="*/ 3394824 w 5147127"/>
              <a:gd name="connsiteY4" fmla="*/ 5203845 h 5315818"/>
              <a:gd name="connsiteX5" fmla="*/ 1398069 w 5147127"/>
              <a:gd name="connsiteY5" fmla="*/ 5063745 h 5315818"/>
              <a:gd name="connsiteX6" fmla="*/ 18433 w 5147127"/>
              <a:gd name="connsiteY6" fmla="*/ 3218784 h 5315818"/>
              <a:gd name="connsiteX7" fmla="*/ 891833 w 5147127"/>
              <a:gd name="connsiteY7" fmla="*/ 691187 h 5315818"/>
              <a:gd name="connsiteX8" fmla="*/ 2647423 w 5147127"/>
              <a:gd name="connsiteY8" fmla="*/ 368 h 5315818"/>
              <a:gd name="connsiteX0" fmla="*/ 2737017 w 5147522"/>
              <a:gd name="connsiteY0" fmla="*/ 284 h 5427044"/>
              <a:gd name="connsiteX1" fmla="*/ 4517101 w 5147522"/>
              <a:gd name="connsiteY1" fmla="*/ 962142 h 5427044"/>
              <a:gd name="connsiteX2" fmla="*/ 5147522 w 5147522"/>
              <a:gd name="connsiteY2" fmla="*/ 2579679 h 5427044"/>
              <a:gd name="connsiteX3" fmla="*/ 4637782 w 5147522"/>
              <a:gd name="connsiteY3" fmla="*/ 4289944 h 5427044"/>
              <a:gd name="connsiteX4" fmla="*/ 3395219 w 5147522"/>
              <a:gd name="connsiteY4" fmla="*/ 5315071 h 5427044"/>
              <a:gd name="connsiteX5" fmla="*/ 1398464 w 5147522"/>
              <a:gd name="connsiteY5" fmla="*/ 5174971 h 5427044"/>
              <a:gd name="connsiteX6" fmla="*/ 18828 w 5147522"/>
              <a:gd name="connsiteY6" fmla="*/ 3330010 h 5427044"/>
              <a:gd name="connsiteX7" fmla="*/ 892228 w 5147522"/>
              <a:gd name="connsiteY7" fmla="*/ 802413 h 5427044"/>
              <a:gd name="connsiteX8" fmla="*/ 2737017 w 5147522"/>
              <a:gd name="connsiteY8" fmla="*/ 284 h 5427044"/>
              <a:gd name="connsiteX0" fmla="*/ 2737017 w 5230100"/>
              <a:gd name="connsiteY0" fmla="*/ 284 h 5427044"/>
              <a:gd name="connsiteX1" fmla="*/ 4517101 w 5230100"/>
              <a:gd name="connsiteY1" fmla="*/ 962142 h 5427044"/>
              <a:gd name="connsiteX2" fmla="*/ 5230100 w 5230100"/>
              <a:gd name="connsiteY2" fmla="*/ 2554935 h 5427044"/>
              <a:gd name="connsiteX3" fmla="*/ 4637782 w 5230100"/>
              <a:gd name="connsiteY3" fmla="*/ 4289944 h 5427044"/>
              <a:gd name="connsiteX4" fmla="*/ 3395219 w 5230100"/>
              <a:gd name="connsiteY4" fmla="*/ 5315071 h 5427044"/>
              <a:gd name="connsiteX5" fmla="*/ 1398464 w 5230100"/>
              <a:gd name="connsiteY5" fmla="*/ 5174971 h 5427044"/>
              <a:gd name="connsiteX6" fmla="*/ 18828 w 5230100"/>
              <a:gd name="connsiteY6" fmla="*/ 3330010 h 5427044"/>
              <a:gd name="connsiteX7" fmla="*/ 892228 w 5230100"/>
              <a:gd name="connsiteY7" fmla="*/ 802413 h 5427044"/>
              <a:gd name="connsiteX8" fmla="*/ 2737017 w 5230100"/>
              <a:gd name="connsiteY8" fmla="*/ 284 h 5427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0100" h="5427044">
                <a:moveTo>
                  <a:pt x="2737017" y="284"/>
                </a:moveTo>
                <a:cubicBezTo>
                  <a:pt x="3054234" y="-13285"/>
                  <a:pt x="3941595" y="460124"/>
                  <a:pt x="4517101" y="962142"/>
                </a:cubicBezTo>
                <a:cubicBezTo>
                  <a:pt x="4815579" y="1459013"/>
                  <a:pt x="5171584" y="1973622"/>
                  <a:pt x="5230100" y="2554935"/>
                </a:cubicBezTo>
                <a:cubicBezTo>
                  <a:pt x="5079987" y="3261606"/>
                  <a:pt x="4943595" y="3829921"/>
                  <a:pt x="4637782" y="4289944"/>
                </a:cubicBezTo>
                <a:cubicBezTo>
                  <a:pt x="4331969" y="4749967"/>
                  <a:pt x="3708045" y="5200102"/>
                  <a:pt x="3395219" y="5315071"/>
                </a:cubicBezTo>
                <a:cubicBezTo>
                  <a:pt x="2942375" y="5464449"/>
                  <a:pt x="1961196" y="5505815"/>
                  <a:pt x="1398464" y="5174971"/>
                </a:cubicBezTo>
                <a:cubicBezTo>
                  <a:pt x="835732" y="4844128"/>
                  <a:pt x="130665" y="3959245"/>
                  <a:pt x="18828" y="3330010"/>
                </a:cubicBezTo>
                <a:cubicBezTo>
                  <a:pt x="-108957" y="2652928"/>
                  <a:pt x="439197" y="1357367"/>
                  <a:pt x="892228" y="802413"/>
                </a:cubicBezTo>
                <a:cubicBezTo>
                  <a:pt x="1345260" y="247459"/>
                  <a:pt x="2321559" y="23304"/>
                  <a:pt x="2737017" y="284"/>
                </a:cubicBez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B85E2D2-A729-1F89-FBAB-659C99F1D5DB}"/>
              </a:ext>
            </a:extLst>
          </p:cNvPr>
          <p:cNvSpPr>
            <a:spLocks noGrp="1"/>
          </p:cNvSpPr>
          <p:nvPr>
            <p:ph type="ctrTitle"/>
          </p:nvPr>
        </p:nvSpPr>
        <p:spPr>
          <a:xfrm>
            <a:off x="6746270" y="1484672"/>
            <a:ext cx="3806609" cy="2334556"/>
          </a:xfrm>
          <a:effectLst>
            <a:reflection blurRad="6350" stA="50000" endA="300" endPos="55500" dist="50800" dir="5400000" sy="-100000" algn="bl" rotWithShape="0"/>
          </a:effectLst>
        </p:spPr>
        <p:txBody>
          <a:bodyPr anchor="b">
            <a:normAutofit/>
          </a:bodyPr>
          <a:lstStyle/>
          <a:p>
            <a:r>
              <a:rPr lang="en-US" sz="4400" b="1" dirty="0">
                <a:solidFill>
                  <a:schemeClr val="tx2"/>
                </a:solidFill>
              </a:rPr>
              <a:t>DIGITAL IMAGE FORGERY DETECTION</a:t>
            </a:r>
          </a:p>
        </p:txBody>
      </p:sp>
      <p:sp>
        <p:nvSpPr>
          <p:cNvPr id="3" name="Subtitle 2">
            <a:extLst>
              <a:ext uri="{FF2B5EF4-FFF2-40B4-BE49-F238E27FC236}">
                <a16:creationId xmlns:a16="http://schemas.microsoft.com/office/drawing/2014/main" id="{39B24B5D-9084-DF44-1715-D856885F7F9C}"/>
              </a:ext>
            </a:extLst>
          </p:cNvPr>
          <p:cNvSpPr>
            <a:spLocks noGrp="1"/>
          </p:cNvSpPr>
          <p:nvPr>
            <p:ph type="subTitle" idx="1"/>
          </p:nvPr>
        </p:nvSpPr>
        <p:spPr>
          <a:xfrm>
            <a:off x="8934652" y="5373328"/>
            <a:ext cx="3236454" cy="1366684"/>
          </a:xfrm>
        </p:spPr>
        <p:txBody>
          <a:bodyPr anchor="ctr">
            <a:normAutofit lnSpcReduction="10000"/>
          </a:bodyPr>
          <a:lstStyle/>
          <a:p>
            <a:r>
              <a:rPr lang="en-US" sz="1800" b="1" u="sng" dirty="0"/>
              <a:t>By</a:t>
            </a:r>
          </a:p>
          <a:p>
            <a:r>
              <a:rPr lang="en-US" sz="1800" b="1" u="sng" dirty="0"/>
              <a:t>Yegneshwar Rao Ginjupalli</a:t>
            </a:r>
          </a:p>
          <a:p>
            <a:r>
              <a:rPr lang="en-US" sz="1800" b="1" u="sng" dirty="0"/>
              <a:t>Avinash Reddy </a:t>
            </a:r>
            <a:r>
              <a:rPr lang="en-US" sz="1800" b="1" u="sng" dirty="0" err="1"/>
              <a:t>Bhavanam</a:t>
            </a:r>
            <a:endParaRPr lang="en-US" sz="1800" b="1" u="sng" dirty="0"/>
          </a:p>
          <a:p>
            <a:r>
              <a:rPr lang="en-US" sz="1800" b="1" u="sng" dirty="0"/>
              <a:t>Ramya Krishna </a:t>
            </a:r>
            <a:r>
              <a:rPr lang="en-US" sz="1800" b="1" u="sng" dirty="0" err="1"/>
              <a:t>Gadiparthi</a:t>
            </a:r>
            <a:endParaRPr lang="en-US" sz="1800" b="1" u="sng" dirty="0"/>
          </a:p>
        </p:txBody>
      </p:sp>
    </p:spTree>
    <p:extLst>
      <p:ext uri="{BB962C8B-B14F-4D97-AF65-F5344CB8AC3E}">
        <p14:creationId xmlns:p14="http://schemas.microsoft.com/office/powerpoint/2010/main" val="3800468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DEB40-7300-6B1D-45C4-D3464CFA89B7}"/>
              </a:ext>
            </a:extLst>
          </p:cNvPr>
          <p:cNvSpPr>
            <a:spLocks noGrp="1"/>
          </p:cNvSpPr>
          <p:nvPr>
            <p:ph type="title"/>
          </p:nvPr>
        </p:nvSpPr>
        <p:spPr/>
        <p:txBody>
          <a:bodyPr/>
          <a:lstStyle/>
          <a:p>
            <a:r>
              <a:rPr lang="en-US" dirty="0"/>
              <a:t>Statement:</a:t>
            </a:r>
          </a:p>
        </p:txBody>
      </p:sp>
      <p:sp>
        <p:nvSpPr>
          <p:cNvPr id="3" name="Content Placeholder 2">
            <a:extLst>
              <a:ext uri="{FF2B5EF4-FFF2-40B4-BE49-F238E27FC236}">
                <a16:creationId xmlns:a16="http://schemas.microsoft.com/office/drawing/2014/main" id="{D5C70D7A-8EA2-D347-2692-CEEDC683C620}"/>
              </a:ext>
            </a:extLst>
          </p:cNvPr>
          <p:cNvSpPr>
            <a:spLocks noGrp="1"/>
          </p:cNvSpPr>
          <p:nvPr>
            <p:ph idx="1"/>
          </p:nvPr>
        </p:nvSpPr>
        <p:spPr>
          <a:xfrm>
            <a:off x="838200" y="1825625"/>
            <a:ext cx="7047271" cy="4351338"/>
          </a:xfrm>
        </p:spPr>
        <p:txBody>
          <a:bodyPr/>
          <a:lstStyle/>
          <a:p>
            <a:pPr algn="ctr"/>
            <a:r>
              <a:rPr lang="en-US" dirty="0"/>
              <a:t>In the age of digital media, image forgeries have become increasingly prevalent and sophisticated. From fake news to manipulated photos, the ability to detect image forgeries is crucial for maintaining the integrity of digital information. In this presentation, we will explore the different types of image forgeries, techniques for detection, and the challenges and limitations of current approaches.</a:t>
            </a:r>
          </a:p>
        </p:txBody>
      </p:sp>
    </p:spTree>
    <p:extLst>
      <p:ext uri="{BB962C8B-B14F-4D97-AF65-F5344CB8AC3E}">
        <p14:creationId xmlns:p14="http://schemas.microsoft.com/office/powerpoint/2010/main" val="2349036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6E8FB-1F52-0D93-C4E3-B2D430A560BD}"/>
              </a:ext>
            </a:extLst>
          </p:cNvPr>
          <p:cNvSpPr>
            <a:spLocks noGrp="1"/>
          </p:cNvSpPr>
          <p:nvPr>
            <p:ph type="title"/>
          </p:nvPr>
        </p:nvSpPr>
        <p:spPr/>
        <p:txBody>
          <a:bodyPr/>
          <a:lstStyle/>
          <a:p>
            <a:r>
              <a:rPr lang="en-US" dirty="0"/>
              <a:t>Statement of Value:</a:t>
            </a:r>
          </a:p>
        </p:txBody>
      </p:sp>
      <p:sp>
        <p:nvSpPr>
          <p:cNvPr id="3" name="Content Placeholder 2">
            <a:extLst>
              <a:ext uri="{FF2B5EF4-FFF2-40B4-BE49-F238E27FC236}">
                <a16:creationId xmlns:a16="http://schemas.microsoft.com/office/drawing/2014/main" id="{F6F4CB9F-0F87-2CEF-64D7-25DB5275041F}"/>
              </a:ext>
            </a:extLst>
          </p:cNvPr>
          <p:cNvSpPr>
            <a:spLocks noGrp="1"/>
          </p:cNvSpPr>
          <p:nvPr>
            <p:ph idx="1"/>
          </p:nvPr>
        </p:nvSpPr>
        <p:spPr/>
        <p:txBody>
          <a:bodyPr/>
          <a:lstStyle/>
          <a:p>
            <a:r>
              <a:rPr lang="en-US" dirty="0"/>
              <a:t>The tampering of a digital image is called digital image forgery, these forged images cannot be detected by the naked eye. Such images are the primary sources of spreading fake news and misleading information in the context of society with the aid of diverse social media platforms like Facebook, Twitter, </a:t>
            </a:r>
            <a:r>
              <a:rPr lang="en-US" dirty="0" err="1"/>
              <a:t>etc</a:t>
            </a:r>
            <a:endParaRPr lang="en-US" dirty="0"/>
          </a:p>
        </p:txBody>
      </p:sp>
    </p:spTree>
    <p:extLst>
      <p:ext uri="{BB962C8B-B14F-4D97-AF65-F5344CB8AC3E}">
        <p14:creationId xmlns:p14="http://schemas.microsoft.com/office/powerpoint/2010/main" val="3544308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C6AE78-3CAD-01B5-9B3D-BD475C463CFE}"/>
              </a:ext>
            </a:extLst>
          </p:cNvPr>
          <p:cNvSpPr>
            <a:spLocks noGrp="1"/>
          </p:cNvSpPr>
          <p:nvPr>
            <p:ph type="title"/>
          </p:nvPr>
        </p:nvSpPr>
        <p:spPr>
          <a:xfrm>
            <a:off x="761800" y="762001"/>
            <a:ext cx="5334197" cy="1708242"/>
          </a:xfrm>
        </p:spPr>
        <p:txBody>
          <a:bodyPr anchor="ctr">
            <a:normAutofit/>
          </a:bodyPr>
          <a:lstStyle/>
          <a:p>
            <a:r>
              <a:rPr lang="en-US" sz="4000"/>
              <a:t>Technical Approach</a:t>
            </a:r>
          </a:p>
        </p:txBody>
      </p:sp>
      <p:sp>
        <p:nvSpPr>
          <p:cNvPr id="3" name="Content Placeholder 2">
            <a:extLst>
              <a:ext uri="{FF2B5EF4-FFF2-40B4-BE49-F238E27FC236}">
                <a16:creationId xmlns:a16="http://schemas.microsoft.com/office/drawing/2014/main" id="{EA4A2E1D-D31E-232B-E614-0F95747A89F5}"/>
              </a:ext>
            </a:extLst>
          </p:cNvPr>
          <p:cNvSpPr>
            <a:spLocks noGrp="1"/>
          </p:cNvSpPr>
          <p:nvPr>
            <p:ph idx="1"/>
          </p:nvPr>
        </p:nvSpPr>
        <p:spPr>
          <a:xfrm>
            <a:off x="761800" y="2470244"/>
            <a:ext cx="5334197" cy="3769835"/>
          </a:xfrm>
        </p:spPr>
        <p:txBody>
          <a:bodyPr anchor="ctr">
            <a:normAutofit lnSpcReduction="10000"/>
          </a:bodyPr>
          <a:lstStyle/>
          <a:p>
            <a:r>
              <a:rPr lang="en-US" sz="2000" dirty="0"/>
              <a:t>One of the main tasks of our study is to create a pipeline that can recognize forged images. </a:t>
            </a:r>
          </a:p>
          <a:p>
            <a:r>
              <a:rPr lang="en-US" sz="2000" dirty="0"/>
              <a:t>And for this we took the reference from an </a:t>
            </a:r>
            <a:r>
              <a:rPr lang="en-US" sz="2000" dirty="0">
                <a:hlinkClick r:id="rId2"/>
              </a:rPr>
              <a:t>IEEE journal paper  </a:t>
            </a:r>
            <a:r>
              <a:rPr lang="en-US" sz="2000" dirty="0"/>
              <a:t> </a:t>
            </a:r>
          </a:p>
          <a:p>
            <a:r>
              <a:rPr lang="en-US" sz="2000" dirty="0"/>
              <a:t>This article makes use of MobilenetV2 architecture for feature extraction.</a:t>
            </a:r>
          </a:p>
          <a:p>
            <a:r>
              <a:rPr lang="en-US" sz="2000" dirty="0"/>
              <a:t>But as a change we made use of VGG16 architecture in this project for feature extraction. </a:t>
            </a:r>
          </a:p>
          <a:p>
            <a:r>
              <a:rPr lang="en-US" sz="2000" dirty="0"/>
              <a:t>We also making way to use the architectures like </a:t>
            </a:r>
            <a:r>
              <a:rPr lang="en-US" sz="2000" dirty="0" err="1"/>
              <a:t>ResNet</a:t>
            </a:r>
            <a:r>
              <a:rPr lang="en-US" sz="2000" dirty="0"/>
              <a:t> and </a:t>
            </a:r>
            <a:r>
              <a:rPr lang="en-US" sz="2000" dirty="0" err="1"/>
              <a:t>GoogLeNet</a:t>
            </a:r>
            <a:r>
              <a:rPr lang="en-US" sz="2000" dirty="0"/>
              <a:t> and evaluate our model.</a:t>
            </a:r>
          </a:p>
          <a:p>
            <a:pPr marL="0" indent="0">
              <a:buNone/>
            </a:pPr>
            <a:endParaRPr lang="en-US" sz="2000" dirty="0"/>
          </a:p>
        </p:txBody>
      </p:sp>
      <p:sp>
        <p:nvSpPr>
          <p:cNvPr id="4" name="Rectangle: Rounded Corners 3">
            <a:extLst>
              <a:ext uri="{FF2B5EF4-FFF2-40B4-BE49-F238E27FC236}">
                <a16:creationId xmlns:a16="http://schemas.microsoft.com/office/drawing/2014/main" id="{BFA39A4C-BE2C-0C56-12D3-D77E09263D54}"/>
              </a:ext>
            </a:extLst>
          </p:cNvPr>
          <p:cNvSpPr/>
          <p:nvPr/>
        </p:nvSpPr>
        <p:spPr>
          <a:xfrm>
            <a:off x="7855974" y="629265"/>
            <a:ext cx="3667432" cy="1209367"/>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Train the CNN using feedforward and SoftMax</a:t>
            </a:r>
          </a:p>
        </p:txBody>
      </p:sp>
      <p:sp>
        <p:nvSpPr>
          <p:cNvPr id="8" name="Rectangle: Rounded Corners 7">
            <a:extLst>
              <a:ext uri="{FF2B5EF4-FFF2-40B4-BE49-F238E27FC236}">
                <a16:creationId xmlns:a16="http://schemas.microsoft.com/office/drawing/2014/main" id="{622ED25F-BCC4-0C29-848A-213EE4F6C33D}"/>
              </a:ext>
            </a:extLst>
          </p:cNvPr>
          <p:cNvSpPr/>
          <p:nvPr/>
        </p:nvSpPr>
        <p:spPr>
          <a:xfrm>
            <a:off x="7944464" y="2563537"/>
            <a:ext cx="3578942" cy="1452828"/>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Use pre-trained models to obtain the features and flattening of the image.</a:t>
            </a:r>
            <a:endParaRPr lang="en-US" dirty="0"/>
          </a:p>
        </p:txBody>
      </p:sp>
      <p:sp>
        <p:nvSpPr>
          <p:cNvPr id="10" name="Rectangle: Rounded Corners 9">
            <a:extLst>
              <a:ext uri="{FF2B5EF4-FFF2-40B4-BE49-F238E27FC236}">
                <a16:creationId xmlns:a16="http://schemas.microsoft.com/office/drawing/2014/main" id="{AC74D6E1-5751-E903-DBF2-605277644A2B}"/>
              </a:ext>
            </a:extLst>
          </p:cNvPr>
          <p:cNvSpPr/>
          <p:nvPr/>
        </p:nvSpPr>
        <p:spPr>
          <a:xfrm>
            <a:off x="8032955" y="4775907"/>
            <a:ext cx="3490451" cy="1410929"/>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Train and test the model</a:t>
            </a:r>
          </a:p>
        </p:txBody>
      </p:sp>
      <p:sp>
        <p:nvSpPr>
          <p:cNvPr id="11" name="Arrow: Right 10">
            <a:extLst>
              <a:ext uri="{FF2B5EF4-FFF2-40B4-BE49-F238E27FC236}">
                <a16:creationId xmlns:a16="http://schemas.microsoft.com/office/drawing/2014/main" id="{985D265A-6CC7-470D-A4E6-1A911FB26006}"/>
              </a:ext>
            </a:extLst>
          </p:cNvPr>
          <p:cNvSpPr/>
          <p:nvPr/>
        </p:nvSpPr>
        <p:spPr>
          <a:xfrm rot="5400000">
            <a:off x="9478297" y="1838632"/>
            <a:ext cx="521109" cy="75954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34F0AA8A-E3CA-7921-7B68-71D1744DB97D}"/>
              </a:ext>
            </a:extLst>
          </p:cNvPr>
          <p:cNvSpPr/>
          <p:nvPr/>
        </p:nvSpPr>
        <p:spPr>
          <a:xfrm rot="5400000">
            <a:off x="9478297" y="3968545"/>
            <a:ext cx="521109" cy="75954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1986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1541D-9B3D-F91A-C186-AF4132D7686F}"/>
              </a:ext>
            </a:extLst>
          </p:cNvPr>
          <p:cNvSpPr>
            <a:spLocks noGrp="1"/>
          </p:cNvSpPr>
          <p:nvPr>
            <p:ph type="title"/>
          </p:nvPr>
        </p:nvSpPr>
        <p:spPr/>
        <p:txBody>
          <a:bodyPr/>
          <a:lstStyle/>
          <a:p>
            <a:r>
              <a:rPr lang="en-US" dirty="0"/>
              <a:t>Transfer Learning</a:t>
            </a:r>
          </a:p>
        </p:txBody>
      </p:sp>
      <p:sp>
        <p:nvSpPr>
          <p:cNvPr id="3" name="Content Placeholder 2">
            <a:extLst>
              <a:ext uri="{FF2B5EF4-FFF2-40B4-BE49-F238E27FC236}">
                <a16:creationId xmlns:a16="http://schemas.microsoft.com/office/drawing/2014/main" id="{67F794D6-AA12-9E08-1B4E-C6A40F985C0E}"/>
              </a:ext>
            </a:extLst>
          </p:cNvPr>
          <p:cNvSpPr>
            <a:spLocks noGrp="1"/>
          </p:cNvSpPr>
          <p:nvPr>
            <p:ph idx="1"/>
          </p:nvPr>
        </p:nvSpPr>
        <p:spPr/>
        <p:txBody>
          <a:bodyPr/>
          <a:lstStyle/>
          <a:p>
            <a:pPr>
              <a:buFont typeface="Arial" panose="020B0604020202020204" pitchFamily="34" charset="0"/>
              <a:buChar char="•"/>
            </a:pPr>
            <a:r>
              <a:rPr lang="en-US" dirty="0">
                <a:effectLst/>
              </a:rPr>
              <a:t>Transfer learning can be used in image forgery detection by re-purposing a pre-trained model for a related task, such as image classification.</a:t>
            </a:r>
          </a:p>
          <a:p>
            <a:pPr>
              <a:buFont typeface="Arial" panose="020B0604020202020204" pitchFamily="34" charset="0"/>
              <a:buChar char="•"/>
            </a:pPr>
            <a:r>
              <a:rPr lang="en-US" dirty="0">
                <a:effectLst/>
              </a:rPr>
              <a:t>The pre-trained model can be fine-tuned on a smaller dataset of forged and authentic images to improve its accuracy in detecting image manipulation.</a:t>
            </a:r>
          </a:p>
          <a:p>
            <a:pPr>
              <a:buFont typeface="Arial" panose="020B0604020202020204" pitchFamily="34" charset="0"/>
              <a:buChar char="•"/>
            </a:pPr>
            <a:r>
              <a:rPr lang="en-US" dirty="0">
                <a:effectLst/>
              </a:rPr>
              <a:t>This approach can save time and resources compared to training a model from scratch for image forgery detection.</a:t>
            </a:r>
          </a:p>
          <a:p>
            <a:pPr marL="0" indent="0">
              <a:buNone/>
            </a:pPr>
            <a:endParaRPr lang="en-US" dirty="0"/>
          </a:p>
        </p:txBody>
      </p:sp>
    </p:spTree>
    <p:extLst>
      <p:ext uri="{BB962C8B-B14F-4D97-AF65-F5344CB8AC3E}">
        <p14:creationId xmlns:p14="http://schemas.microsoft.com/office/powerpoint/2010/main" val="3697181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798D6-9253-0BFB-032B-91B9E396F071}"/>
              </a:ext>
            </a:extLst>
          </p:cNvPr>
          <p:cNvSpPr>
            <a:spLocks noGrp="1"/>
          </p:cNvSpPr>
          <p:nvPr>
            <p:ph type="title"/>
          </p:nvPr>
        </p:nvSpPr>
        <p:spPr>
          <a:xfrm>
            <a:off x="876694" y="741391"/>
            <a:ext cx="3549649" cy="1616203"/>
          </a:xfrm>
        </p:spPr>
        <p:txBody>
          <a:bodyPr anchor="b">
            <a:normAutofit/>
          </a:bodyPr>
          <a:lstStyle/>
          <a:p>
            <a:r>
              <a:rPr lang="en-US" sz="3200"/>
              <a:t>CNN Architecture for Image Forgery Detection</a:t>
            </a:r>
          </a:p>
        </p:txBody>
      </p:sp>
      <p:sp>
        <p:nvSpPr>
          <p:cNvPr id="3" name="Content Placeholder 2">
            <a:extLst>
              <a:ext uri="{FF2B5EF4-FFF2-40B4-BE49-F238E27FC236}">
                <a16:creationId xmlns:a16="http://schemas.microsoft.com/office/drawing/2014/main" id="{963BA9F9-8C31-0165-6A14-819511472386}"/>
              </a:ext>
            </a:extLst>
          </p:cNvPr>
          <p:cNvSpPr>
            <a:spLocks noGrp="1"/>
          </p:cNvSpPr>
          <p:nvPr>
            <p:ph idx="1"/>
          </p:nvPr>
        </p:nvSpPr>
        <p:spPr>
          <a:xfrm>
            <a:off x="876693" y="2533476"/>
            <a:ext cx="3346964" cy="3447832"/>
          </a:xfrm>
        </p:spPr>
        <p:txBody>
          <a:bodyPr anchor="t">
            <a:normAutofit/>
          </a:bodyPr>
          <a:lstStyle/>
          <a:p>
            <a:pPr>
              <a:buFont typeface="Arial" panose="020B0604020202020204" pitchFamily="34" charset="0"/>
              <a:buChar char="•"/>
            </a:pPr>
            <a:r>
              <a:rPr lang="en-US" sz="1300" dirty="0">
                <a:effectLst/>
              </a:rPr>
              <a:t>CNN architecture can be used to detect image forgery by analyzing the image's texture, color, and other features.</a:t>
            </a:r>
          </a:p>
          <a:p>
            <a:pPr>
              <a:buFont typeface="Arial" panose="020B0604020202020204" pitchFamily="34" charset="0"/>
              <a:buChar char="•"/>
            </a:pPr>
            <a:r>
              <a:rPr lang="en-US" sz="1300" dirty="0">
                <a:effectLst/>
              </a:rPr>
              <a:t>The CNN model is trained on a dataset of both authentic and manipulated images to learn the differences between the two types of images.</a:t>
            </a:r>
          </a:p>
          <a:p>
            <a:pPr>
              <a:buFont typeface="Arial" panose="020B0604020202020204" pitchFamily="34" charset="0"/>
              <a:buChar char="•"/>
            </a:pPr>
            <a:r>
              <a:rPr lang="en-US" sz="1300" dirty="0">
                <a:effectLst/>
              </a:rPr>
              <a:t>The model uses convolutional layers to identify patterns in the image, followed by pooling layers to reduce the dimensionality of the data.</a:t>
            </a:r>
          </a:p>
          <a:p>
            <a:pPr>
              <a:buFont typeface="Arial" panose="020B0604020202020204" pitchFamily="34" charset="0"/>
              <a:buChar char="•"/>
            </a:pPr>
            <a:r>
              <a:rPr lang="en-US" sz="1300" dirty="0">
                <a:effectLst/>
              </a:rPr>
              <a:t>The final output of the model is a prediction of whether the image is authentic or manipulated, based on the features identified by the convolutional layers.</a:t>
            </a:r>
          </a:p>
          <a:p>
            <a:endParaRPr lang="en-US" sz="1300" dirty="0"/>
          </a:p>
        </p:txBody>
      </p:sp>
      <p:pic>
        <p:nvPicPr>
          <p:cNvPr id="1028" name="Picture 4" descr="Different Types of CNN Architectures Explained: Examples">
            <a:extLst>
              <a:ext uri="{FF2B5EF4-FFF2-40B4-BE49-F238E27FC236}">
                <a16:creationId xmlns:a16="http://schemas.microsoft.com/office/drawing/2014/main" id="{FE20B84C-7900-894E-BC53-8B6CBD30225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880" b="-2"/>
          <a:stretch/>
        </p:blipFill>
        <p:spPr bwMode="auto">
          <a:xfrm>
            <a:off x="5089243" y="877413"/>
            <a:ext cx="6222628" cy="5043096"/>
          </a:xfrm>
          <a:prstGeom prst="rect">
            <a:avLst/>
          </a:prstGeom>
          <a:noFill/>
          <a:extLst>
            <a:ext uri="{909E8E84-426E-40DD-AFC4-6F175D3DCCD1}">
              <a14:hiddenFill xmlns:a14="http://schemas.microsoft.com/office/drawing/2010/main">
                <a:solidFill>
                  <a:srgbClr val="FFFFFF"/>
                </a:solidFill>
              </a14:hiddenFill>
            </a:ext>
          </a:extLst>
        </p:spPr>
      </p:pic>
      <p:grpSp>
        <p:nvGrpSpPr>
          <p:cNvPr id="1052" name="Group 1051">
            <a:extLst>
              <a:ext uri="{FF2B5EF4-FFF2-40B4-BE49-F238E27FC236}">
                <a16:creationId xmlns:a16="http://schemas.microsoft.com/office/drawing/2014/main" id="{3AFCAD34-1AFC-BC1A-F6B2-C34C63912E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89243" y="5858828"/>
            <a:ext cx="6226463" cy="123363"/>
            <a:chOff x="7015162" y="5858828"/>
            <a:chExt cx="4300544" cy="123363"/>
          </a:xfrm>
        </p:grpSpPr>
        <p:sp>
          <p:nvSpPr>
            <p:cNvPr id="1053" name="Rectangle 1052">
              <a:extLst>
                <a:ext uri="{FF2B5EF4-FFF2-40B4-BE49-F238E27FC236}">
                  <a16:creationId xmlns:a16="http://schemas.microsoft.com/office/drawing/2014/main" id="{1129F4A2-3705-CF87-3DDA-AF9CE9389B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03753" y="3770237"/>
              <a:ext cx="123362" cy="4300544"/>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4" name="Rectangle 1053">
              <a:extLst>
                <a:ext uri="{FF2B5EF4-FFF2-40B4-BE49-F238E27FC236}">
                  <a16:creationId xmlns:a16="http://schemas.microsoft.com/office/drawing/2014/main" id="{891B1028-FC76-5583-3A1F-5815A7DCF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09789" y="4876274"/>
              <a:ext cx="123362" cy="2088471"/>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66964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8FE5C-D8D4-EF54-A870-B23518731F69}"/>
              </a:ext>
            </a:extLst>
          </p:cNvPr>
          <p:cNvSpPr>
            <a:spLocks noGrp="1"/>
          </p:cNvSpPr>
          <p:nvPr>
            <p:ph type="title"/>
          </p:nvPr>
        </p:nvSpPr>
        <p:spPr/>
        <p:txBody>
          <a:bodyPr/>
          <a:lstStyle/>
          <a:p>
            <a:r>
              <a:rPr lang="en-US" dirty="0"/>
              <a:t>VGG16 Architecture</a:t>
            </a:r>
          </a:p>
        </p:txBody>
      </p:sp>
      <p:sp>
        <p:nvSpPr>
          <p:cNvPr id="3" name="Content Placeholder 2">
            <a:extLst>
              <a:ext uri="{FF2B5EF4-FFF2-40B4-BE49-F238E27FC236}">
                <a16:creationId xmlns:a16="http://schemas.microsoft.com/office/drawing/2014/main" id="{4EBE5FCE-E8DE-5477-F9D5-017BAD4BE8C6}"/>
              </a:ext>
            </a:extLst>
          </p:cNvPr>
          <p:cNvSpPr>
            <a:spLocks noGrp="1"/>
          </p:cNvSpPr>
          <p:nvPr>
            <p:ph idx="1"/>
          </p:nvPr>
        </p:nvSpPr>
        <p:spPr/>
        <p:txBody>
          <a:bodyPr>
            <a:normAutofit fontScale="92500" lnSpcReduction="10000"/>
          </a:bodyPr>
          <a:lstStyle/>
          <a:p>
            <a:r>
              <a:rPr lang="en-US" sz="2400" b="0" i="0" dirty="0">
                <a:effectLst/>
                <a:latin typeface="Söhne"/>
              </a:rPr>
              <a:t>VGG16, or Visual Geometry Group 16, is a widely-used Convolutional Neural Network (CNN) architecture for image classification tasks.</a:t>
            </a:r>
          </a:p>
          <a:p>
            <a:pPr algn="l">
              <a:buFont typeface="Arial" panose="020B0604020202020204" pitchFamily="34" charset="0"/>
              <a:buChar char="•"/>
            </a:pPr>
            <a:r>
              <a:rPr lang="en-US" sz="2400" b="1" i="0" dirty="0">
                <a:effectLst/>
                <a:latin typeface="Söhne"/>
              </a:rPr>
              <a:t>Depth:</a:t>
            </a:r>
            <a:r>
              <a:rPr lang="en-US" sz="2400" b="0" i="0" dirty="0">
                <a:effectLst/>
                <a:latin typeface="Söhne"/>
              </a:rPr>
              <a:t> VGG16 has 16 layers, making it relatively deep.</a:t>
            </a:r>
          </a:p>
          <a:p>
            <a:pPr algn="l">
              <a:buFont typeface="Arial" panose="020B0604020202020204" pitchFamily="34" charset="0"/>
              <a:buChar char="•"/>
            </a:pPr>
            <a:r>
              <a:rPr lang="en-US" sz="2400" b="1" i="0" dirty="0">
                <a:effectLst/>
                <a:latin typeface="Söhne"/>
              </a:rPr>
              <a:t>Convolutional Layers:</a:t>
            </a:r>
            <a:r>
              <a:rPr lang="en-US" sz="2400" b="0" i="0" dirty="0">
                <a:effectLst/>
                <a:latin typeface="Söhne"/>
              </a:rPr>
              <a:t> It consists of 13 convolutional layers, each followed by max-pooling layers.</a:t>
            </a:r>
          </a:p>
          <a:p>
            <a:pPr algn="l">
              <a:buFont typeface="Arial" panose="020B0604020202020204" pitchFamily="34" charset="0"/>
              <a:buChar char="•"/>
            </a:pPr>
            <a:r>
              <a:rPr lang="en-US" sz="2400" b="1" i="0" dirty="0">
                <a:effectLst/>
                <a:latin typeface="Söhne"/>
              </a:rPr>
              <a:t>Fully Connected Layers:</a:t>
            </a:r>
            <a:r>
              <a:rPr lang="en-US" sz="2400" b="0" i="0" dirty="0">
                <a:effectLst/>
                <a:latin typeface="Söhne"/>
              </a:rPr>
              <a:t> Three fully connected layers are present at the end for classification.</a:t>
            </a:r>
          </a:p>
          <a:p>
            <a:pPr algn="l">
              <a:buFont typeface="Arial" panose="020B0604020202020204" pitchFamily="34" charset="0"/>
              <a:buChar char="•"/>
            </a:pPr>
            <a:r>
              <a:rPr lang="en-US" sz="2400" b="1" i="0" dirty="0">
                <a:effectLst/>
                <a:latin typeface="Söhne"/>
              </a:rPr>
              <a:t>Kernel Size:</a:t>
            </a:r>
            <a:r>
              <a:rPr lang="en-US" sz="2400" b="0" i="0" dirty="0">
                <a:effectLst/>
                <a:latin typeface="Söhne"/>
              </a:rPr>
              <a:t> Standard 3x3 convolutional kernels are used throughout the network.</a:t>
            </a:r>
          </a:p>
          <a:p>
            <a:pPr algn="l">
              <a:buFont typeface="Arial" panose="020B0604020202020204" pitchFamily="34" charset="0"/>
              <a:buChar char="•"/>
            </a:pPr>
            <a:r>
              <a:rPr lang="en-US" sz="2400" b="1" i="0" dirty="0">
                <a:effectLst/>
                <a:latin typeface="Söhne"/>
              </a:rPr>
              <a:t>Padding:</a:t>
            </a:r>
            <a:r>
              <a:rPr lang="en-US" sz="2400" b="0" i="0" dirty="0">
                <a:effectLst/>
                <a:latin typeface="Söhne"/>
              </a:rPr>
              <a:t> Same-padding is applied to maintain spatial dimensions.</a:t>
            </a:r>
          </a:p>
          <a:p>
            <a:pPr algn="l">
              <a:buFont typeface="Arial" panose="020B0604020202020204" pitchFamily="34" charset="0"/>
              <a:buChar char="•"/>
            </a:pPr>
            <a:r>
              <a:rPr lang="en-US" sz="2400" b="1" dirty="0">
                <a:latin typeface="Söhne"/>
              </a:rPr>
              <a:t>Max Pooling: </a:t>
            </a:r>
            <a:r>
              <a:rPr lang="en-US" sz="2400" dirty="0">
                <a:latin typeface="Söhne"/>
              </a:rPr>
              <a:t>Employed after each set of convolutional layers for spatial down-sampling.</a:t>
            </a:r>
          </a:p>
          <a:p>
            <a:pPr algn="l">
              <a:buFont typeface="Arial" panose="020B0604020202020204" pitchFamily="34" charset="0"/>
              <a:buChar char="•"/>
            </a:pPr>
            <a:r>
              <a:rPr lang="en-US" b="1" i="0" dirty="0" err="1">
                <a:effectLst/>
                <a:latin typeface="Söhne"/>
              </a:rPr>
              <a:t>ReLU</a:t>
            </a:r>
            <a:r>
              <a:rPr lang="en-US" b="1" i="0" dirty="0">
                <a:effectLst/>
                <a:latin typeface="Söhne"/>
              </a:rPr>
              <a:t> Activation:</a:t>
            </a:r>
            <a:r>
              <a:rPr lang="en-US" b="0" i="0" dirty="0">
                <a:solidFill>
                  <a:srgbClr val="374151"/>
                </a:solidFill>
                <a:effectLst/>
                <a:latin typeface="Söhne"/>
              </a:rPr>
              <a:t> </a:t>
            </a:r>
            <a:r>
              <a:rPr lang="en-US" sz="2400" dirty="0">
                <a:latin typeface="Söhne"/>
              </a:rPr>
              <a:t>Rectified Linear Unit (</a:t>
            </a:r>
            <a:r>
              <a:rPr lang="en-US" sz="2400" dirty="0" err="1">
                <a:latin typeface="Söhne"/>
              </a:rPr>
              <a:t>ReLU</a:t>
            </a:r>
            <a:r>
              <a:rPr lang="en-US" sz="2400" dirty="0">
                <a:latin typeface="Söhne"/>
              </a:rPr>
              <a:t>) activation functions are used for non-linearity.</a:t>
            </a:r>
          </a:p>
          <a:p>
            <a:endParaRPr lang="en-US" dirty="0"/>
          </a:p>
        </p:txBody>
      </p:sp>
    </p:spTree>
    <p:extLst>
      <p:ext uri="{BB962C8B-B14F-4D97-AF65-F5344CB8AC3E}">
        <p14:creationId xmlns:p14="http://schemas.microsoft.com/office/powerpoint/2010/main" val="612309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1EE7F-EE63-E7B5-3546-969174D8773A}"/>
              </a:ext>
            </a:extLst>
          </p:cNvPr>
          <p:cNvSpPr>
            <a:spLocks noGrp="1"/>
          </p:cNvSpPr>
          <p:nvPr>
            <p:ph type="title"/>
          </p:nvPr>
        </p:nvSpPr>
        <p:spPr/>
        <p:txBody>
          <a:bodyPr/>
          <a:lstStyle/>
          <a:p>
            <a:pPr algn="ctr"/>
            <a:r>
              <a:rPr lang="en-US" dirty="0" err="1"/>
              <a:t>ResNet</a:t>
            </a:r>
            <a:r>
              <a:rPr lang="en-US" dirty="0"/>
              <a:t> Vs </a:t>
            </a:r>
            <a:r>
              <a:rPr lang="en-US" dirty="0" err="1"/>
              <a:t>GoogLeNet</a:t>
            </a:r>
            <a:endParaRPr lang="en-US" dirty="0"/>
          </a:p>
        </p:txBody>
      </p:sp>
      <p:sp>
        <p:nvSpPr>
          <p:cNvPr id="3" name="Content Placeholder 2">
            <a:extLst>
              <a:ext uri="{FF2B5EF4-FFF2-40B4-BE49-F238E27FC236}">
                <a16:creationId xmlns:a16="http://schemas.microsoft.com/office/drawing/2014/main" id="{2FC5848C-0808-B62B-7B85-90E4B0C8D8CE}"/>
              </a:ext>
            </a:extLst>
          </p:cNvPr>
          <p:cNvSpPr>
            <a:spLocks noGrp="1"/>
          </p:cNvSpPr>
          <p:nvPr>
            <p:ph idx="1"/>
          </p:nvPr>
        </p:nvSpPr>
        <p:spPr>
          <a:xfrm>
            <a:off x="838200" y="1825625"/>
            <a:ext cx="4874342" cy="4351338"/>
          </a:xfrm>
        </p:spPr>
        <p:txBody>
          <a:bodyPr>
            <a:normAutofit fontScale="92500"/>
          </a:bodyPr>
          <a:lstStyle/>
          <a:p>
            <a:r>
              <a:rPr lang="en-US"/>
              <a:t>ResNet</a:t>
            </a:r>
          </a:p>
          <a:p>
            <a:pPr algn="l">
              <a:buFont typeface="Arial" panose="020B0604020202020204" pitchFamily="34" charset="0"/>
              <a:buChar char="•"/>
            </a:pPr>
            <a:r>
              <a:rPr lang="en-US" sz="1600" b="1" i="0">
                <a:effectLst/>
                <a:latin typeface="Söhne"/>
              </a:rPr>
              <a:t>Key Feature:</a:t>
            </a:r>
            <a:r>
              <a:rPr lang="en-US" sz="1600" b="0" i="0">
                <a:effectLst/>
                <a:latin typeface="Söhne"/>
              </a:rPr>
              <a:t> Utilizes residual blocks with skip connections.</a:t>
            </a:r>
          </a:p>
          <a:p>
            <a:pPr algn="l">
              <a:buFont typeface="Arial" panose="020B0604020202020204" pitchFamily="34" charset="0"/>
              <a:buChar char="•"/>
            </a:pPr>
            <a:r>
              <a:rPr lang="en-US" sz="1600" b="1" i="0">
                <a:effectLst/>
                <a:latin typeface="Söhne"/>
              </a:rPr>
              <a:t>Depth:</a:t>
            </a:r>
            <a:r>
              <a:rPr lang="en-US" sz="1600" b="0" i="0">
                <a:effectLst/>
                <a:latin typeface="Söhne"/>
              </a:rPr>
              <a:t> Deeper architectures, up to hundreds of layers.</a:t>
            </a:r>
          </a:p>
          <a:p>
            <a:pPr algn="l">
              <a:buFont typeface="Arial" panose="020B0604020202020204" pitchFamily="34" charset="0"/>
              <a:buChar char="•"/>
            </a:pPr>
            <a:r>
              <a:rPr lang="en-US" sz="1700" b="1" i="0">
                <a:effectLst/>
                <a:latin typeface="Söhne"/>
              </a:rPr>
              <a:t>Vanishing Gradient:</a:t>
            </a:r>
            <a:r>
              <a:rPr lang="en-US" sz="1700" b="0" i="0">
                <a:effectLst/>
                <a:latin typeface="Söhne"/>
              </a:rPr>
              <a:t> Addresses vanishing gradient problem through skip connections, aiding in the training of deep networks.</a:t>
            </a:r>
          </a:p>
          <a:p>
            <a:pPr algn="l">
              <a:buFont typeface="Arial" panose="020B0604020202020204" pitchFamily="34" charset="0"/>
              <a:buChar char="•"/>
            </a:pPr>
            <a:r>
              <a:rPr lang="en-US" sz="1700" b="1" i="0">
                <a:effectLst/>
                <a:latin typeface="Söhne"/>
              </a:rPr>
              <a:t>Ease of Optimization:</a:t>
            </a:r>
            <a:r>
              <a:rPr lang="en-US" sz="1700" b="0" i="0">
                <a:effectLst/>
                <a:latin typeface="Söhne"/>
              </a:rPr>
              <a:t> Residual learning simplifies optimization during training.</a:t>
            </a:r>
          </a:p>
          <a:p>
            <a:r>
              <a:rPr lang="en-US" sz="1900" b="1" i="0">
                <a:effectLst/>
                <a:latin typeface="Söhne"/>
              </a:rPr>
              <a:t>Number of Parameters:</a:t>
            </a:r>
            <a:r>
              <a:rPr lang="en-US" sz="1900" b="0" i="0">
                <a:effectLst/>
                <a:latin typeface="Söhne"/>
              </a:rPr>
              <a:t> Can have a large number of parameters due to its depth.</a:t>
            </a:r>
          </a:p>
          <a:p>
            <a:r>
              <a:rPr lang="en-US" sz="1900" b="1" i="0">
                <a:effectLst/>
                <a:latin typeface="Söhne"/>
              </a:rPr>
              <a:t>Applications:</a:t>
            </a:r>
            <a:r>
              <a:rPr lang="en-US" sz="1900" b="0" i="0">
                <a:effectLst/>
                <a:latin typeface="Söhne"/>
              </a:rPr>
              <a:t> Well-suited for tasks where depth and capturing intricate features are crucial, e.g., image classification, object detection.</a:t>
            </a:r>
            <a:endParaRPr lang="en-US" sz="1900" dirty="0"/>
          </a:p>
        </p:txBody>
      </p:sp>
      <p:sp>
        <p:nvSpPr>
          <p:cNvPr id="5" name="TextBox 4">
            <a:extLst>
              <a:ext uri="{FF2B5EF4-FFF2-40B4-BE49-F238E27FC236}">
                <a16:creationId xmlns:a16="http://schemas.microsoft.com/office/drawing/2014/main" id="{B07B67AC-598A-6658-30E5-36388583CCF8}"/>
              </a:ext>
            </a:extLst>
          </p:cNvPr>
          <p:cNvSpPr txBox="1"/>
          <p:nvPr/>
        </p:nvSpPr>
        <p:spPr>
          <a:xfrm>
            <a:off x="5938685" y="1621862"/>
            <a:ext cx="4874342" cy="4647426"/>
          </a:xfrm>
          <a:prstGeom prst="rect">
            <a:avLst/>
          </a:prstGeom>
          <a:noFill/>
        </p:spPr>
        <p:txBody>
          <a:bodyPr wrap="square">
            <a:spAutoFit/>
          </a:bodyPr>
          <a:lstStyle/>
          <a:p>
            <a:pPr marL="457200" indent="-457200">
              <a:buFont typeface="Arial" panose="020B0604020202020204" pitchFamily="34" charset="0"/>
              <a:buChar char="•"/>
            </a:pPr>
            <a:r>
              <a:rPr lang="en-US" sz="2800"/>
              <a:t>GoogLeNet:</a:t>
            </a:r>
          </a:p>
          <a:p>
            <a:pPr algn="l">
              <a:buFont typeface="Arial" panose="020B0604020202020204" pitchFamily="34" charset="0"/>
              <a:buChar char="•"/>
            </a:pPr>
            <a:r>
              <a:rPr lang="en-US" sz="1600" b="1" i="0">
                <a:effectLst/>
                <a:latin typeface="Söhne"/>
              </a:rPr>
              <a:t>Key Feature:</a:t>
            </a:r>
            <a:r>
              <a:rPr lang="en-US" sz="1600" b="0" i="0">
                <a:effectLst/>
                <a:latin typeface="Söhne"/>
              </a:rPr>
              <a:t> Utilizes Inception modules with parallel operations.</a:t>
            </a:r>
          </a:p>
          <a:p>
            <a:pPr algn="l">
              <a:buFont typeface="Arial" panose="020B0604020202020204" pitchFamily="34" charset="0"/>
              <a:buChar char="•"/>
            </a:pPr>
            <a:r>
              <a:rPr lang="en-US" sz="1600" b="1" i="0">
                <a:effectLst/>
                <a:latin typeface="Söhne"/>
              </a:rPr>
              <a:t>Depth:</a:t>
            </a:r>
            <a:r>
              <a:rPr lang="en-US" sz="1600" b="0" i="0">
                <a:effectLst/>
                <a:latin typeface="Söhne"/>
              </a:rPr>
              <a:t> Designed with the idea of "width" (more filters) over depth.</a:t>
            </a:r>
          </a:p>
          <a:p>
            <a:pPr algn="l">
              <a:buFont typeface="Arial" panose="020B0604020202020204" pitchFamily="34" charset="0"/>
              <a:buChar char="•"/>
            </a:pPr>
            <a:r>
              <a:rPr lang="en-US" sz="1600" b="1" i="0">
                <a:effectLst/>
                <a:latin typeface="Söhne"/>
              </a:rPr>
              <a:t>Parallel Operations:</a:t>
            </a:r>
            <a:r>
              <a:rPr lang="en-US" sz="1600" b="0" i="0">
                <a:effectLst/>
                <a:latin typeface="Söhne"/>
              </a:rPr>
              <a:t> Efficiently captures multi-level features through parallel operations within Inception modules.</a:t>
            </a:r>
          </a:p>
          <a:p>
            <a:pPr algn="l">
              <a:buFont typeface="Arial" panose="020B0604020202020204" pitchFamily="34" charset="0"/>
              <a:buChar char="•"/>
            </a:pPr>
            <a:r>
              <a:rPr lang="en-US" sz="1600" b="1" i="0">
                <a:effectLst/>
                <a:latin typeface="Söhne"/>
              </a:rPr>
              <a:t>Vanishing Gradient:</a:t>
            </a:r>
            <a:r>
              <a:rPr lang="en-US" sz="1600" b="0" i="0">
                <a:effectLst/>
                <a:latin typeface="Söhne"/>
              </a:rPr>
              <a:t> Mitigates vanishing gradient through the use of 1x1 convolutions for dimensionality reduction.</a:t>
            </a:r>
          </a:p>
          <a:p>
            <a:pPr algn="l">
              <a:buFont typeface="Arial" panose="020B0604020202020204" pitchFamily="34" charset="0"/>
              <a:buChar char="•"/>
            </a:pPr>
            <a:r>
              <a:rPr lang="en-US" sz="1600" b="1" i="0">
                <a:effectLst/>
                <a:latin typeface="Söhne"/>
              </a:rPr>
              <a:t>Number of Parameters:</a:t>
            </a:r>
            <a:r>
              <a:rPr lang="en-US" sz="1600" b="0" i="0">
                <a:solidFill>
                  <a:srgbClr val="374151"/>
                </a:solidFill>
                <a:effectLst/>
                <a:latin typeface="Söhne"/>
              </a:rPr>
              <a:t> </a:t>
            </a:r>
            <a:r>
              <a:rPr lang="en-US" sz="1600" b="0" i="0">
                <a:effectLst/>
                <a:latin typeface="Söhne"/>
              </a:rPr>
              <a:t>Typically has fewer parameters compared to very deep networks like ResNet.</a:t>
            </a:r>
            <a:endParaRPr lang="en-US" sz="1600">
              <a:latin typeface="Söhne"/>
            </a:endParaRPr>
          </a:p>
          <a:p>
            <a:pPr algn="l">
              <a:buFont typeface="Arial" panose="020B0604020202020204" pitchFamily="34" charset="0"/>
              <a:buChar char="•"/>
            </a:pPr>
            <a:r>
              <a:rPr lang="en-US" sz="1600" b="1" i="0">
                <a:effectLst/>
                <a:latin typeface="Söhne"/>
              </a:rPr>
              <a:t>Applications:</a:t>
            </a:r>
            <a:r>
              <a:rPr lang="en-US" sz="1600" b="0" i="0">
                <a:effectLst/>
                <a:latin typeface="Söhne"/>
              </a:rPr>
              <a:t> Well-suited for scenarios where computational efficiency is crucial, e.g., real-time applications, and mobile devices.</a:t>
            </a:r>
          </a:p>
          <a:p>
            <a:pPr marL="457200" indent="-457200">
              <a:buFont typeface="Arial" panose="020B0604020202020204" pitchFamily="34" charset="0"/>
              <a:buChar char="•"/>
            </a:pPr>
            <a:endParaRPr lang="en-US" sz="2800" dirty="0"/>
          </a:p>
        </p:txBody>
      </p:sp>
    </p:spTree>
    <p:extLst>
      <p:ext uri="{BB962C8B-B14F-4D97-AF65-F5344CB8AC3E}">
        <p14:creationId xmlns:p14="http://schemas.microsoft.com/office/powerpoint/2010/main" val="94602325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154</TotalTime>
  <Words>956</Words>
  <Application>Microsoft Office PowerPoint</Application>
  <PresentationFormat>Widescreen</PresentationFormat>
  <Paragraphs>75</Paragraphs>
  <Slides>13</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-apple-system</vt:lpstr>
      <vt:lpstr>Arial</vt:lpstr>
      <vt:lpstr>Calibri</vt:lpstr>
      <vt:lpstr>Calibri Light</vt:lpstr>
      <vt:lpstr>Söhne</vt:lpstr>
      <vt:lpstr>Office Theme</vt:lpstr>
      <vt:lpstr>DSCI – 6011 – 03 DEEP LEARNING</vt:lpstr>
      <vt:lpstr>DIGITAL IMAGE FORGERY DETECTION</vt:lpstr>
      <vt:lpstr>Statement:</vt:lpstr>
      <vt:lpstr>Statement of Value:</vt:lpstr>
      <vt:lpstr>Technical Approach</vt:lpstr>
      <vt:lpstr>Transfer Learning</vt:lpstr>
      <vt:lpstr>CNN Architecture for Image Forgery Detection</vt:lpstr>
      <vt:lpstr>VGG16 Architecture</vt:lpstr>
      <vt:lpstr>ResNet Vs GoogLeNet</vt:lpstr>
      <vt:lpstr>Classification Task:</vt:lpstr>
      <vt:lpstr>Model Training:</vt:lpstr>
      <vt:lpstr>Evaluation: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DSCI – 6011 – 03 DEEP LEARNING</dc:title>
  <dc:creator>Yegneshwar Rao Ginjupalli</dc:creator>
  <cp:lastModifiedBy>Yegneshwar Rao Ginjupalli</cp:lastModifiedBy>
  <cp:revision>1</cp:revision>
  <dcterms:created xsi:type="dcterms:W3CDTF">2023-11-03T02:46:38Z</dcterms:created>
  <dcterms:modified xsi:type="dcterms:W3CDTF">2023-12-01T01:56:26Z</dcterms:modified>
</cp:coreProperties>
</file>

<file path=docProps/thumbnail.jpeg>
</file>